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51" r:id="rId5"/>
    <p:sldMasterId id="2147483655" r:id="rId6"/>
  </p:sldMasterIdLst>
  <p:notesMasterIdLst>
    <p:notesMasterId r:id="rId45"/>
  </p:notesMasterIdLst>
  <p:sldIdLst>
    <p:sldId id="257" r:id="rId7"/>
    <p:sldId id="262" r:id="rId8"/>
    <p:sldId id="263" r:id="rId9"/>
    <p:sldId id="264" r:id="rId10"/>
    <p:sldId id="324" r:id="rId11"/>
    <p:sldId id="325" r:id="rId12"/>
    <p:sldId id="326" r:id="rId13"/>
    <p:sldId id="328" r:id="rId14"/>
    <p:sldId id="327" r:id="rId15"/>
    <p:sldId id="271" r:id="rId16"/>
    <p:sldId id="272" r:id="rId17"/>
    <p:sldId id="278" r:id="rId18"/>
    <p:sldId id="314" r:id="rId19"/>
    <p:sldId id="315" r:id="rId20"/>
    <p:sldId id="317" r:id="rId21"/>
    <p:sldId id="316" r:id="rId22"/>
    <p:sldId id="276" r:id="rId23"/>
    <p:sldId id="293" r:id="rId24"/>
    <p:sldId id="283" r:id="rId25"/>
    <p:sldId id="299" r:id="rId26"/>
    <p:sldId id="297" r:id="rId27"/>
    <p:sldId id="301" r:id="rId28"/>
    <p:sldId id="303" r:id="rId29"/>
    <p:sldId id="304" r:id="rId30"/>
    <p:sldId id="305" r:id="rId31"/>
    <p:sldId id="310" r:id="rId32"/>
    <p:sldId id="336" r:id="rId33"/>
    <p:sldId id="320" r:id="rId34"/>
    <p:sldId id="321" r:id="rId35"/>
    <p:sldId id="322" r:id="rId36"/>
    <p:sldId id="323" r:id="rId37"/>
    <p:sldId id="332" r:id="rId38"/>
    <p:sldId id="333" r:id="rId39"/>
    <p:sldId id="334" r:id="rId40"/>
    <p:sldId id="335" r:id="rId41"/>
    <p:sldId id="294" r:id="rId42"/>
    <p:sldId id="313" r:id="rId43"/>
    <p:sldId id="29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nov, Daniil (STFC,RAL,ISIS)" initials="M(" lastIdx="1" clrIdx="0">
    <p:extLst>
      <p:ext uri="{19B8F6BF-5375-455C-9EA6-DF929625EA0E}">
        <p15:presenceInfo xmlns:p15="http://schemas.microsoft.com/office/powerpoint/2012/main" userId="S::daniil.mironov@stfc.ac.uk::788ef70f-e5c7-499a-8ec3-25d40444df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81D7A-03D0-494F-8107-2F600E9A1795}" v="4099" dt="2019-11-07T16:36:47.281"/>
    <p1510:client id="{27AF771D-0E79-460F-83FD-018EF38D296E}" v="5" dt="2019-11-10T16:50:13.636"/>
    <p1510:client id="{7A3F42D7-74E7-7B52-4442-6B32A727AEC2}" v="37" dt="2019-11-08T15:01:12.875"/>
    <p1510:client id="{7EB5E709-EDE0-45DF-B747-7C7BFBA0855B}" v="158" dt="2019-11-04T16:47:53.166"/>
    <p1510:client id="{8CABB673-CCA0-ED89-1B48-6B7B56D7C7E9}" v="21" dt="2019-11-07T16:55:45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4660"/>
  </p:normalViewPr>
  <p:slideViewPr>
    <p:cSldViewPr>
      <p:cViewPr varScale="1">
        <p:scale>
          <a:sx n="63" d="100"/>
          <a:sy n="63" d="100"/>
        </p:scale>
        <p:origin x="1238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per, Jos (STFC,RAL,ISIS)" userId="S::jos.cooper@stfc.ac.uk::3b6c12ae-aa63-4b11-945d-b25bb065beeb" providerId="AD" clId="Web-{8CABB673-CCA0-ED89-1B48-6B7B56D7C7E9}"/>
    <pc:docChg chg="modSld">
      <pc:chgData name="Cooper, Jos (STFC,RAL,ISIS)" userId="S::jos.cooper@stfc.ac.uk::3b6c12ae-aa63-4b11-945d-b25bb065beeb" providerId="AD" clId="Web-{8CABB673-CCA0-ED89-1B48-6B7B56D7C7E9}" dt="2019-11-07T16:55:45.816" v="19" actId="1076"/>
      <pc:docMkLst>
        <pc:docMk/>
      </pc:docMkLst>
      <pc:sldChg chg="modSp">
        <pc:chgData name="Cooper, Jos (STFC,RAL,ISIS)" userId="S::jos.cooper@stfc.ac.uk::3b6c12ae-aa63-4b11-945d-b25bb065beeb" providerId="AD" clId="Web-{8CABB673-CCA0-ED89-1B48-6B7B56D7C7E9}" dt="2019-11-07T16:55:30.457" v="10" actId="20577"/>
        <pc:sldMkLst>
          <pc:docMk/>
          <pc:sldMk cId="0" sldId="257"/>
        </pc:sldMkLst>
        <pc:spChg chg="mod">
          <ac:chgData name="Cooper, Jos (STFC,RAL,ISIS)" userId="S::jos.cooper@stfc.ac.uk::3b6c12ae-aa63-4b11-945d-b25bb065beeb" providerId="AD" clId="Web-{8CABB673-CCA0-ED89-1B48-6B7B56D7C7E9}" dt="2019-11-07T16:55:30.457" v="10" actId="20577"/>
          <ac:spMkLst>
            <pc:docMk/>
            <pc:sldMk cId="0" sldId="257"/>
            <ac:spMk id="2" creationId="{22DD1DAE-49D4-4AAC-8313-F4A83709439D}"/>
          </ac:spMkLst>
        </pc:spChg>
      </pc:sldChg>
      <pc:sldChg chg="modSp">
        <pc:chgData name="Cooper, Jos (STFC,RAL,ISIS)" userId="S::jos.cooper@stfc.ac.uk::3b6c12ae-aa63-4b11-945d-b25bb065beeb" providerId="AD" clId="Web-{8CABB673-CCA0-ED89-1B48-6B7B56D7C7E9}" dt="2019-11-07T16:55:45.816" v="19" actId="1076"/>
        <pc:sldMkLst>
          <pc:docMk/>
          <pc:sldMk cId="1103117855" sldId="267"/>
        </pc:sldMkLst>
        <pc:spChg chg="mod">
          <ac:chgData name="Cooper, Jos (STFC,RAL,ISIS)" userId="S::jos.cooper@stfc.ac.uk::3b6c12ae-aa63-4b11-945d-b25bb065beeb" providerId="AD" clId="Web-{8CABB673-CCA0-ED89-1B48-6B7B56D7C7E9}" dt="2019-11-07T16:55:45.816" v="17" actId="1076"/>
          <ac:spMkLst>
            <pc:docMk/>
            <pc:sldMk cId="1103117855" sldId="267"/>
            <ac:spMk id="9" creationId="{F4195953-0435-4E2E-A8C7-FE76D31A3815}"/>
          </ac:spMkLst>
        </pc:spChg>
        <pc:spChg chg="mod">
          <ac:chgData name="Cooper, Jos (STFC,RAL,ISIS)" userId="S::jos.cooper@stfc.ac.uk::3b6c12ae-aa63-4b11-945d-b25bb065beeb" providerId="AD" clId="Web-{8CABB673-CCA0-ED89-1B48-6B7B56D7C7E9}" dt="2019-11-07T16:55:24.863" v="4" actId="1076"/>
          <ac:spMkLst>
            <pc:docMk/>
            <pc:sldMk cId="1103117855" sldId="267"/>
            <ac:spMk id="10" creationId="{3C81449B-14C3-4B41-B6EE-559A6747C248}"/>
          </ac:spMkLst>
        </pc:spChg>
        <pc:spChg chg="mod">
          <ac:chgData name="Cooper, Jos (STFC,RAL,ISIS)" userId="S::jos.cooper@stfc.ac.uk::3b6c12ae-aa63-4b11-945d-b25bb065beeb" providerId="AD" clId="Web-{8CABB673-CCA0-ED89-1B48-6B7B56D7C7E9}" dt="2019-11-07T16:55:45.816" v="18" actId="1076"/>
          <ac:spMkLst>
            <pc:docMk/>
            <pc:sldMk cId="1103117855" sldId="267"/>
            <ac:spMk id="11" creationId="{FF7FBB24-3C6E-482E-80E0-7F4E2310CC61}"/>
          </ac:spMkLst>
        </pc:spChg>
        <pc:spChg chg="mod">
          <ac:chgData name="Cooper, Jos (STFC,RAL,ISIS)" userId="S::jos.cooper@stfc.ac.uk::3b6c12ae-aa63-4b11-945d-b25bb065beeb" providerId="AD" clId="Web-{8CABB673-CCA0-ED89-1B48-6B7B56D7C7E9}" dt="2019-11-07T16:55:45.785" v="13" actId="1076"/>
          <ac:spMkLst>
            <pc:docMk/>
            <pc:sldMk cId="1103117855" sldId="267"/>
            <ac:spMk id="15" creationId="{00000000-0000-0000-0000-000000000000}"/>
          </ac:spMkLst>
        </pc:spChg>
        <pc:spChg chg="mod">
          <ac:chgData name="Cooper, Jos (STFC,RAL,ISIS)" userId="S::jos.cooper@stfc.ac.uk::3b6c12ae-aa63-4b11-945d-b25bb065beeb" providerId="AD" clId="Web-{8CABB673-CCA0-ED89-1B48-6B7B56D7C7E9}" dt="2019-11-07T16:55:45.785" v="14" actId="1076"/>
          <ac:spMkLst>
            <pc:docMk/>
            <pc:sldMk cId="1103117855" sldId="267"/>
            <ac:spMk id="16" creationId="{00000000-0000-0000-0000-000000000000}"/>
          </ac:spMkLst>
        </pc:spChg>
        <pc:spChg chg="mod">
          <ac:chgData name="Cooper, Jos (STFC,RAL,ISIS)" userId="S::jos.cooper@stfc.ac.uk::3b6c12ae-aa63-4b11-945d-b25bb065beeb" providerId="AD" clId="Web-{8CABB673-CCA0-ED89-1B48-6B7B56D7C7E9}" dt="2019-11-07T16:55:45.801" v="15" actId="1076"/>
          <ac:spMkLst>
            <pc:docMk/>
            <pc:sldMk cId="1103117855" sldId="267"/>
            <ac:spMk id="17" creationId="{00000000-0000-0000-0000-000000000000}"/>
          </ac:spMkLst>
        </pc:spChg>
        <pc:spChg chg="mod">
          <ac:chgData name="Cooper, Jos (STFC,RAL,ISIS)" userId="S::jos.cooper@stfc.ac.uk::3b6c12ae-aa63-4b11-945d-b25bb065beeb" providerId="AD" clId="Web-{8CABB673-CCA0-ED89-1B48-6B7B56D7C7E9}" dt="2019-11-07T16:55:45.816" v="19" actId="1076"/>
          <ac:spMkLst>
            <pc:docMk/>
            <pc:sldMk cId="1103117855" sldId="267"/>
            <ac:spMk id="32" creationId="{5EFF5922-B0F6-4CF6-8ACE-DE8D7EE3E802}"/>
          </ac:spMkLst>
        </pc:spChg>
        <pc:grpChg chg="mod">
          <ac:chgData name="Cooper, Jos (STFC,RAL,ISIS)" userId="S::jos.cooper@stfc.ac.uk::3b6c12ae-aa63-4b11-945d-b25bb065beeb" providerId="AD" clId="Web-{8CABB673-CCA0-ED89-1B48-6B7B56D7C7E9}" dt="2019-11-07T16:55:45.801" v="16" actId="1076"/>
          <ac:grpSpMkLst>
            <pc:docMk/>
            <pc:sldMk cId="1103117855" sldId="267"/>
            <ac:grpSpMk id="4" creationId="{70DDB066-9FCE-4672-AE3B-086068AB196A}"/>
          </ac:grpSpMkLst>
        </pc:grpChg>
        <pc:cxnChg chg="mod">
          <ac:chgData name="Cooper, Jos (STFC,RAL,ISIS)" userId="S::jos.cooper@stfc.ac.uk::3b6c12ae-aa63-4b11-945d-b25bb065beeb" providerId="AD" clId="Web-{8CABB673-CCA0-ED89-1B48-6B7B56D7C7E9}" dt="2019-11-07T16:55:45.769" v="11" actId="1076"/>
          <ac:cxnSpMkLst>
            <pc:docMk/>
            <pc:sldMk cId="1103117855" sldId="267"/>
            <ac:cxnSpMk id="13" creationId="{00000000-0000-0000-0000-000000000000}"/>
          </ac:cxnSpMkLst>
        </pc:cxnChg>
        <pc:cxnChg chg="mod">
          <ac:chgData name="Cooper, Jos (STFC,RAL,ISIS)" userId="S::jos.cooper@stfc.ac.uk::3b6c12ae-aa63-4b11-945d-b25bb065beeb" providerId="AD" clId="Web-{8CABB673-CCA0-ED89-1B48-6B7B56D7C7E9}" dt="2019-11-07T16:55:45.769" v="12" actId="1076"/>
          <ac:cxnSpMkLst>
            <pc:docMk/>
            <pc:sldMk cId="1103117855" sldId="267"/>
            <ac:cxnSpMk id="14" creationId="{00000000-0000-0000-0000-000000000000}"/>
          </ac:cxnSpMkLst>
        </pc:cxnChg>
      </pc:sldChg>
    </pc:docChg>
  </pc:docChgLst>
  <pc:docChgLst>
    <pc:chgData name="Mironov, Daniil (STFC,RAL,ISIS)" userId="S::daniil.mironov@stfc.ac.uk::788ef70f-e5c7-499a-8ec3-25d40444df79" providerId="AD" clId="Web-{7EB5E709-EDE0-45DF-B747-7C7BFBA0855B}"/>
    <pc:docChg chg="addSld modSld">
      <pc:chgData name="Mironov, Daniil (STFC,RAL,ISIS)" userId="S::daniil.mironov@stfc.ac.uk::788ef70f-e5c7-499a-8ec3-25d40444df79" providerId="AD" clId="Web-{7EB5E709-EDE0-45DF-B747-7C7BFBA0855B}" dt="2019-11-04T16:47:53.166" v="156" actId="20577"/>
      <pc:docMkLst>
        <pc:docMk/>
      </pc:docMkLst>
      <pc:sldChg chg="addSp modSp">
        <pc:chgData name="Mironov, Daniil (STFC,RAL,ISIS)" userId="S::daniil.mironov@stfc.ac.uk::788ef70f-e5c7-499a-8ec3-25d40444df79" providerId="AD" clId="Web-{7EB5E709-EDE0-45DF-B747-7C7BFBA0855B}" dt="2019-11-04T16:43:10.695" v="35" actId="20577"/>
        <pc:sldMkLst>
          <pc:docMk/>
          <pc:sldMk cId="0" sldId="257"/>
        </pc:sldMkLst>
        <pc:spChg chg="add mod">
          <ac:chgData name="Mironov, Daniil (STFC,RAL,ISIS)" userId="S::daniil.mironov@stfc.ac.uk::788ef70f-e5c7-499a-8ec3-25d40444df79" providerId="AD" clId="Web-{7EB5E709-EDE0-45DF-B747-7C7BFBA0855B}" dt="2019-11-04T16:43:10.695" v="35" actId="20577"/>
          <ac:spMkLst>
            <pc:docMk/>
            <pc:sldMk cId="0" sldId="257"/>
            <ac:spMk id="2" creationId="{22DD1DAE-49D4-4AAC-8313-F4A83709439D}"/>
          </ac:spMkLst>
        </pc:spChg>
        <pc:spChg chg="mod">
          <ac:chgData name="Mironov, Daniil (STFC,RAL,ISIS)" userId="S::daniil.mironov@stfc.ac.uk::788ef70f-e5c7-499a-8ec3-25d40444df79" providerId="AD" clId="Web-{7EB5E709-EDE0-45DF-B747-7C7BFBA0855B}" dt="2019-11-04T16:42:28.070" v="5" actId="1076"/>
          <ac:spMkLst>
            <pc:docMk/>
            <pc:sldMk cId="0" sldId="257"/>
            <ac:spMk id="9218" creationId="{00000000-0000-0000-0000-000000000000}"/>
          </ac:spMkLst>
        </pc:spChg>
      </pc:sldChg>
      <pc:sldChg chg="modSp">
        <pc:chgData name="Mironov, Daniil (STFC,RAL,ISIS)" userId="S::daniil.mironov@stfc.ac.uk::788ef70f-e5c7-499a-8ec3-25d40444df79" providerId="AD" clId="Web-{7EB5E709-EDE0-45DF-B747-7C7BFBA0855B}" dt="2019-11-04T16:44:24.071" v="41" actId="1076"/>
        <pc:sldMkLst>
          <pc:docMk/>
          <pc:sldMk cId="4065965370" sldId="261"/>
        </pc:sldMkLst>
        <pc:spChg chg="mod">
          <ac:chgData name="Mironov, Daniil (STFC,RAL,ISIS)" userId="S::daniil.mironov@stfc.ac.uk::788ef70f-e5c7-499a-8ec3-25d40444df79" providerId="AD" clId="Web-{7EB5E709-EDE0-45DF-B747-7C7BFBA0855B}" dt="2019-11-04T16:44:24.071" v="41" actId="1076"/>
          <ac:spMkLst>
            <pc:docMk/>
            <pc:sldMk cId="4065965370" sldId="261"/>
            <ac:spMk id="2" creationId="{00000000-0000-0000-0000-000000000000}"/>
          </ac:spMkLst>
        </pc:spChg>
      </pc:sldChg>
      <pc:sldChg chg="addSp modSp">
        <pc:chgData name="Mironov, Daniil (STFC,RAL,ISIS)" userId="S::daniil.mironov@stfc.ac.uk::788ef70f-e5c7-499a-8ec3-25d40444df79" providerId="AD" clId="Web-{7EB5E709-EDE0-45DF-B747-7C7BFBA0855B}" dt="2019-11-04T16:47:53.166" v="156" actId="20577"/>
        <pc:sldMkLst>
          <pc:docMk/>
          <pc:sldMk cId="3357229066" sldId="278"/>
        </pc:sldMkLst>
        <pc:spChg chg="mod">
          <ac:chgData name="Mironov, Daniil (STFC,RAL,ISIS)" userId="S::daniil.mironov@stfc.ac.uk::788ef70f-e5c7-499a-8ec3-25d40444df79" providerId="AD" clId="Web-{7EB5E709-EDE0-45DF-B747-7C7BFBA0855B}" dt="2019-11-04T16:44:08.774" v="38" actId="1076"/>
          <ac:spMkLst>
            <pc:docMk/>
            <pc:sldMk cId="3357229066" sldId="278"/>
            <ac:spMk id="2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7EB5E709-EDE0-45DF-B747-7C7BFBA0855B}" dt="2019-11-04T16:47:53.166" v="156" actId="20577"/>
          <ac:spMkLst>
            <pc:docMk/>
            <pc:sldMk cId="3357229066" sldId="278"/>
            <ac:spMk id="3" creationId="{00000000-0000-0000-0000-000000000000}"/>
          </ac:spMkLst>
        </pc:spChg>
        <pc:picChg chg="add mod">
          <ac:chgData name="Mironov, Daniil (STFC,RAL,ISIS)" userId="S::daniil.mironov@stfc.ac.uk::788ef70f-e5c7-499a-8ec3-25d40444df79" providerId="AD" clId="Web-{7EB5E709-EDE0-45DF-B747-7C7BFBA0855B}" dt="2019-11-04T16:47:20.041" v="150" actId="14100"/>
          <ac:picMkLst>
            <pc:docMk/>
            <pc:sldMk cId="3357229066" sldId="278"/>
            <ac:picMk id="4" creationId="{245FA18E-8A80-412B-AACA-E7B378A2C0BF}"/>
          </ac:picMkLst>
        </pc:picChg>
      </pc:sldChg>
      <pc:sldChg chg="add replId">
        <pc:chgData name="Mironov, Daniil (STFC,RAL,ISIS)" userId="S::daniil.mironov@stfc.ac.uk::788ef70f-e5c7-499a-8ec3-25d40444df79" providerId="AD" clId="Web-{7EB5E709-EDE0-45DF-B747-7C7BFBA0855B}" dt="2019-11-04T16:43:50.742" v="36"/>
        <pc:sldMkLst>
          <pc:docMk/>
          <pc:sldMk cId="2767653077" sldId="286"/>
        </pc:sldMkLst>
      </pc:sldChg>
      <pc:sldChg chg="modSp add replId">
        <pc:chgData name="Mironov, Daniil (STFC,RAL,ISIS)" userId="S::daniil.mironov@stfc.ac.uk::788ef70f-e5c7-499a-8ec3-25d40444df79" providerId="AD" clId="Web-{7EB5E709-EDE0-45DF-B747-7C7BFBA0855B}" dt="2019-11-04T16:46:57.790" v="144" actId="20577"/>
        <pc:sldMkLst>
          <pc:docMk/>
          <pc:sldMk cId="2645193959" sldId="287"/>
        </pc:sldMkLst>
        <pc:spChg chg="mod">
          <ac:chgData name="Mironov, Daniil (STFC,RAL,ISIS)" userId="S::daniil.mironov@stfc.ac.uk::788ef70f-e5c7-499a-8ec3-25d40444df79" providerId="AD" clId="Web-{7EB5E709-EDE0-45DF-B747-7C7BFBA0855B}" dt="2019-11-04T16:46:57.790" v="144" actId="20577"/>
          <ac:spMkLst>
            <pc:docMk/>
            <pc:sldMk cId="2645193959" sldId="287"/>
            <ac:spMk id="3" creationId="{00000000-0000-0000-0000-000000000000}"/>
          </ac:spMkLst>
        </pc:spChg>
      </pc:sldChg>
    </pc:docChg>
  </pc:docChgLst>
  <pc:docChgLst>
    <pc:chgData name="Mironov, Daniil (STFC,RAL,ISIS)" userId="S::daniil.mironov@stfc.ac.uk::788ef70f-e5c7-499a-8ec3-25d40444df79" providerId="AD" clId="Web-{7A3F42D7-74E7-7B52-4442-6B32A727AEC2}"/>
    <pc:docChg chg="delSld modSld">
      <pc:chgData name="Mironov, Daniil (STFC,RAL,ISIS)" userId="S::daniil.mironov@stfc.ac.uk::788ef70f-e5c7-499a-8ec3-25d40444df79" providerId="AD" clId="Web-{7A3F42D7-74E7-7B52-4442-6B32A727AEC2}" dt="2019-11-08T15:01:12.875" v="36" actId="20577"/>
      <pc:docMkLst>
        <pc:docMk/>
      </pc:docMkLst>
      <pc:sldChg chg="modSp">
        <pc:chgData name="Mironov, Daniil (STFC,RAL,ISIS)" userId="S::daniil.mironov@stfc.ac.uk::788ef70f-e5c7-499a-8ec3-25d40444df79" providerId="AD" clId="Web-{7A3F42D7-74E7-7B52-4442-6B32A727AEC2}" dt="2019-11-08T13:35:12.716" v="23" actId="20577"/>
        <pc:sldMkLst>
          <pc:docMk/>
          <pc:sldMk cId="0" sldId="257"/>
        </pc:sldMkLst>
        <pc:spChg chg="mod">
          <ac:chgData name="Mironov, Daniil (STFC,RAL,ISIS)" userId="S::daniil.mironov@stfc.ac.uk::788ef70f-e5c7-499a-8ec3-25d40444df79" providerId="AD" clId="Web-{7A3F42D7-74E7-7B52-4442-6B32A727AEC2}" dt="2019-11-08T13:35:12.716" v="23" actId="20577"/>
          <ac:spMkLst>
            <pc:docMk/>
            <pc:sldMk cId="0" sldId="257"/>
            <ac:spMk id="9219" creationId="{00000000-0000-0000-0000-000000000000}"/>
          </ac:spMkLst>
        </pc:spChg>
      </pc:sldChg>
      <pc:sldChg chg="modSp">
        <pc:chgData name="Mironov, Daniil (STFC,RAL,ISIS)" userId="S::daniil.mironov@stfc.ac.uk::788ef70f-e5c7-499a-8ec3-25d40444df79" providerId="AD" clId="Web-{7A3F42D7-74E7-7B52-4442-6B32A727AEC2}" dt="2019-11-08T15:01:12.875" v="36" actId="20577"/>
        <pc:sldMkLst>
          <pc:docMk/>
          <pc:sldMk cId="4198151539" sldId="262"/>
        </pc:sldMkLst>
        <pc:graphicFrameChg chg="modGraphic">
          <ac:chgData name="Mironov, Daniil (STFC,RAL,ISIS)" userId="S::daniil.mironov@stfc.ac.uk::788ef70f-e5c7-499a-8ec3-25d40444df79" providerId="AD" clId="Web-{7A3F42D7-74E7-7B52-4442-6B32A727AEC2}" dt="2019-11-08T15:01:12.875" v="36" actId="20577"/>
          <ac:graphicFrameMkLst>
            <pc:docMk/>
            <pc:sldMk cId="4198151539" sldId="262"/>
            <ac:graphicFrameMk id="2" creationId="{758ED1C1-58E2-4DF3-8728-620A72DFBF73}"/>
          </ac:graphicFrameMkLst>
        </pc:graphicFrameChg>
      </pc:sldChg>
      <pc:sldChg chg="modSp">
        <pc:chgData name="Mironov, Daniil (STFC,RAL,ISIS)" userId="S::daniil.mironov@stfc.ac.uk::788ef70f-e5c7-499a-8ec3-25d40444df79" providerId="AD" clId="Web-{7A3F42D7-74E7-7B52-4442-6B32A727AEC2}" dt="2019-11-08T13:37:03.138" v="33" actId="1076"/>
        <pc:sldMkLst>
          <pc:docMk/>
          <pc:sldMk cId="3062684577" sldId="264"/>
        </pc:sldMkLst>
        <pc:picChg chg="mod">
          <ac:chgData name="Mironov, Daniil (STFC,RAL,ISIS)" userId="S::daniil.mironov@stfc.ac.uk::788ef70f-e5c7-499a-8ec3-25d40444df79" providerId="AD" clId="Web-{7A3F42D7-74E7-7B52-4442-6B32A727AEC2}" dt="2019-11-08T13:37:03.138" v="33" actId="1076"/>
          <ac:picMkLst>
            <pc:docMk/>
            <pc:sldMk cId="3062684577" sldId="264"/>
            <ac:picMk id="5" creationId="{00000000-0000-0000-0000-000000000000}"/>
          </ac:picMkLst>
        </pc:picChg>
        <pc:picChg chg="mod">
          <ac:chgData name="Mironov, Daniil (STFC,RAL,ISIS)" userId="S::daniil.mironov@stfc.ac.uk::788ef70f-e5c7-499a-8ec3-25d40444df79" providerId="AD" clId="Web-{7A3F42D7-74E7-7B52-4442-6B32A727AEC2}" dt="2019-11-08T13:37:01.795" v="32" actId="1076"/>
          <ac:picMkLst>
            <pc:docMk/>
            <pc:sldMk cId="3062684577" sldId="264"/>
            <ac:picMk id="2051" creationId="{00000000-0000-0000-0000-000000000000}"/>
          </ac:picMkLst>
        </pc:picChg>
      </pc:sldChg>
      <pc:sldChg chg="delSp">
        <pc:chgData name="Mironov, Daniil (STFC,RAL,ISIS)" userId="S::daniil.mironov@stfc.ac.uk::788ef70f-e5c7-499a-8ec3-25d40444df79" providerId="AD" clId="Web-{7A3F42D7-74E7-7B52-4442-6B32A727AEC2}" dt="2019-11-08T13:28:22.605" v="0"/>
        <pc:sldMkLst>
          <pc:docMk/>
          <pc:sldMk cId="1236864703" sldId="326"/>
        </pc:sldMkLst>
        <pc:spChg chg="del">
          <ac:chgData name="Mironov, Daniil (STFC,RAL,ISIS)" userId="S::daniil.mironov@stfc.ac.uk::788ef70f-e5c7-499a-8ec3-25d40444df79" providerId="AD" clId="Web-{7A3F42D7-74E7-7B52-4442-6B32A727AEC2}" dt="2019-11-08T13:28:22.605" v="0"/>
          <ac:spMkLst>
            <pc:docMk/>
            <pc:sldMk cId="1236864703" sldId="326"/>
            <ac:spMk id="3" creationId="{00000000-0000-0000-0000-000000000000}"/>
          </ac:spMkLst>
        </pc:spChg>
      </pc:sldChg>
      <pc:sldChg chg="delSp">
        <pc:chgData name="Mironov, Daniil (STFC,RAL,ISIS)" userId="S::daniil.mironov@stfc.ac.uk::788ef70f-e5c7-499a-8ec3-25d40444df79" providerId="AD" clId="Web-{7A3F42D7-74E7-7B52-4442-6B32A727AEC2}" dt="2019-11-08T13:28:26.401" v="1"/>
        <pc:sldMkLst>
          <pc:docMk/>
          <pc:sldMk cId="2503167102" sldId="327"/>
        </pc:sldMkLst>
        <pc:spChg chg="del">
          <ac:chgData name="Mironov, Daniil (STFC,RAL,ISIS)" userId="S::daniil.mironov@stfc.ac.uk::788ef70f-e5c7-499a-8ec3-25d40444df79" providerId="AD" clId="Web-{7A3F42D7-74E7-7B52-4442-6B32A727AEC2}" dt="2019-11-08T13:28:26.401" v="1"/>
          <ac:spMkLst>
            <pc:docMk/>
            <pc:sldMk cId="2503167102" sldId="327"/>
            <ac:spMk id="3" creationId="{00000000-0000-0000-0000-000000000000}"/>
          </ac:spMkLst>
        </pc:spChg>
      </pc:sldChg>
      <pc:sldChg chg="delSp">
        <pc:chgData name="Mironov, Daniil (STFC,RAL,ISIS)" userId="S::daniil.mironov@stfc.ac.uk::788ef70f-e5c7-499a-8ec3-25d40444df79" providerId="AD" clId="Web-{7A3F42D7-74E7-7B52-4442-6B32A727AEC2}" dt="2019-11-08T13:28:31.542" v="2"/>
        <pc:sldMkLst>
          <pc:docMk/>
          <pc:sldMk cId="3932294623" sldId="328"/>
        </pc:sldMkLst>
        <pc:spChg chg="del">
          <ac:chgData name="Mironov, Daniil (STFC,RAL,ISIS)" userId="S::daniil.mironov@stfc.ac.uk::788ef70f-e5c7-499a-8ec3-25d40444df79" providerId="AD" clId="Web-{7A3F42D7-74E7-7B52-4442-6B32A727AEC2}" dt="2019-11-08T13:28:31.542" v="2"/>
          <ac:spMkLst>
            <pc:docMk/>
            <pc:sldMk cId="3932294623" sldId="328"/>
            <ac:spMk id="3" creationId="{00000000-0000-0000-0000-000000000000}"/>
          </ac:spMkLst>
        </pc:spChg>
      </pc:sldChg>
      <pc:sldChg chg="del">
        <pc:chgData name="Mironov, Daniil (STFC,RAL,ISIS)" userId="S::daniil.mironov@stfc.ac.uk::788ef70f-e5c7-499a-8ec3-25d40444df79" providerId="AD" clId="Web-{7A3F42D7-74E7-7B52-4442-6B32A727AEC2}" dt="2019-11-08T13:34:03.278" v="3"/>
        <pc:sldMkLst>
          <pc:docMk/>
          <pc:sldMk cId="3830805326" sldId="330"/>
        </pc:sldMkLst>
      </pc:sldChg>
    </pc:docChg>
  </pc:docChgLst>
  <pc:docChgLst>
    <pc:chgData name="Mironov, Daniil (STFC,RAL,ISIS)" userId="S::daniil.mironov@stfc.ac.uk::788ef70f-e5c7-499a-8ec3-25d40444df79" providerId="AD" clId="Web-{27AF771D-0E79-460F-83FD-018EF38D296E}"/>
    <pc:docChg chg="addSld delSld sldOrd">
      <pc:chgData name="Mironov, Daniil (STFC,RAL,ISIS)" userId="S::daniil.mironov@stfc.ac.uk::788ef70f-e5c7-499a-8ec3-25d40444df79" providerId="AD" clId="Web-{27AF771D-0E79-460F-83FD-018EF38D296E}" dt="2019-11-10T16:50:13.636" v="4"/>
      <pc:docMkLst>
        <pc:docMk/>
      </pc:docMkLst>
      <pc:sldChg chg="ord">
        <pc:chgData name="Mironov, Daniil (STFC,RAL,ISIS)" userId="S::daniil.mironov@stfc.ac.uk::788ef70f-e5c7-499a-8ec3-25d40444df79" providerId="AD" clId="Web-{27AF771D-0E79-460F-83FD-018EF38D296E}" dt="2019-11-10T15:44:46.841" v="0"/>
        <pc:sldMkLst>
          <pc:docMk/>
          <pc:sldMk cId="3932294623" sldId="328"/>
        </pc:sldMkLst>
      </pc:sldChg>
      <pc:sldChg chg="new del">
        <pc:chgData name="Mironov, Daniil (STFC,RAL,ISIS)" userId="S::daniil.mironov@stfc.ac.uk::788ef70f-e5c7-499a-8ec3-25d40444df79" providerId="AD" clId="Web-{27AF771D-0E79-460F-83FD-018EF38D296E}" dt="2019-11-10T16:35:13.713" v="2"/>
        <pc:sldMkLst>
          <pc:docMk/>
          <pc:sldMk cId="1856467895" sldId="337"/>
        </pc:sldMkLst>
      </pc:sldChg>
      <pc:sldChg chg="new del">
        <pc:chgData name="Mironov, Daniil (STFC,RAL,ISIS)" userId="S::daniil.mironov@stfc.ac.uk::788ef70f-e5c7-499a-8ec3-25d40444df79" providerId="AD" clId="Web-{27AF771D-0E79-460F-83FD-018EF38D296E}" dt="2019-11-10T16:50:13.636" v="4"/>
        <pc:sldMkLst>
          <pc:docMk/>
          <pc:sldMk cId="2886386685" sldId="337"/>
        </pc:sldMkLst>
      </pc:sldChg>
    </pc:docChg>
  </pc:docChgLst>
  <pc:docChgLst>
    <pc:chgData name="Mironov, Daniil (STFC,RAL,ISIS)" userId="S::daniil.mironov@stfc.ac.uk::788ef70f-e5c7-499a-8ec3-25d40444df79" providerId="AD" clId="Web-{10D81D7A-03D0-494F-8107-2F600E9A1795}"/>
    <pc:docChg chg="addSld delSld modSld sldOrd modMainMaster">
      <pc:chgData name="Mironov, Daniil (STFC,RAL,ISIS)" userId="S::daniil.mironov@stfc.ac.uk::788ef70f-e5c7-499a-8ec3-25d40444df79" providerId="AD" clId="Web-{10D81D7A-03D0-494F-8107-2F600E9A1795}" dt="2019-11-07T16:36:47.281" v="3990" actId="1076"/>
      <pc:docMkLst>
        <pc:docMk/>
      </pc:docMkLst>
      <pc:sldChg chg="mod setBg">
        <pc:chgData name="Mironov, Daniil (STFC,RAL,ISIS)" userId="S::daniil.mironov@stfc.ac.uk::788ef70f-e5c7-499a-8ec3-25d40444df79" providerId="AD" clId="Web-{10D81D7A-03D0-494F-8107-2F600E9A1795}" dt="2019-11-05T11:09:10.319" v="184"/>
        <pc:sldMkLst>
          <pc:docMk/>
          <pc:sldMk cId="0" sldId="257"/>
        </pc:sldMkLst>
      </pc:sldChg>
      <pc:sldChg chg="modSp del mod ord setBg modShow">
        <pc:chgData name="Mironov, Daniil (STFC,RAL,ISIS)" userId="S::daniil.mironov@stfc.ac.uk::788ef70f-e5c7-499a-8ec3-25d40444df79" providerId="AD" clId="Web-{10D81D7A-03D0-494F-8107-2F600E9A1795}" dt="2019-11-07T16:09:48.620" v="3844"/>
        <pc:sldMkLst>
          <pc:docMk/>
          <pc:sldMk cId="4065965370" sldId="261"/>
        </pc:sldMkLst>
        <pc:spChg chg="mod">
          <ac:chgData name="Mironov, Daniil (STFC,RAL,ISIS)" userId="S::daniil.mironov@stfc.ac.uk::788ef70f-e5c7-499a-8ec3-25d40444df79" providerId="AD" clId="Web-{10D81D7A-03D0-494F-8107-2F600E9A1795}" dt="2019-11-05T10:57:16.374" v="8" actId="20577"/>
          <ac:spMkLst>
            <pc:docMk/>
            <pc:sldMk cId="4065965370" sldId="261"/>
            <ac:spMk id="3" creationId="{00000000-0000-0000-0000-000000000000}"/>
          </ac:spMkLst>
        </pc:spChg>
      </pc:sldChg>
      <pc:sldChg chg="addSp delSp modSp mod setBg modClrScheme chgLayout">
        <pc:chgData name="Mironov, Daniil (STFC,RAL,ISIS)" userId="S::daniil.mironov@stfc.ac.uk::788ef70f-e5c7-499a-8ec3-25d40444df79" providerId="AD" clId="Web-{10D81D7A-03D0-494F-8107-2F600E9A1795}" dt="2019-11-07T16:11:09.479" v="3899" actId="20577"/>
        <pc:sldMkLst>
          <pc:docMk/>
          <pc:sldMk cId="4198151539" sldId="262"/>
        </pc:sldMkLst>
        <pc:spChg chg="del mod">
          <ac:chgData name="Mironov, Daniil (STFC,RAL,ISIS)" userId="S::daniil.mironov@stfc.ac.uk::788ef70f-e5c7-499a-8ec3-25d40444df79" providerId="AD" clId="Web-{10D81D7A-03D0-494F-8107-2F600E9A1795}" dt="2019-11-05T11:00:50.845" v="19"/>
          <ac:spMkLst>
            <pc:docMk/>
            <pc:sldMk cId="4198151539" sldId="262"/>
            <ac:spMk id="2" creationId="{00000000-0000-0000-0000-000000000000}"/>
          </ac:spMkLst>
        </pc:spChg>
        <pc:spChg chg="del mod">
          <ac:chgData name="Mironov, Daniil (STFC,RAL,ISIS)" userId="S::daniil.mironov@stfc.ac.uk::788ef70f-e5c7-499a-8ec3-25d40444df79" providerId="AD" clId="Web-{10D81D7A-03D0-494F-8107-2F600E9A1795}" dt="2019-11-07T16:08:48.573" v="3835"/>
          <ac:spMkLst>
            <pc:docMk/>
            <pc:sldMk cId="4198151539" sldId="262"/>
            <ac:spMk id="3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00:56.939" v="21"/>
          <ac:spMkLst>
            <pc:docMk/>
            <pc:sldMk cId="4198151539" sldId="262"/>
            <ac:spMk id="5" creationId="{758FE2FE-4C5D-4955-AEE9-9897AFA916E9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6:09:12.088" v="3841"/>
          <ac:spMkLst>
            <pc:docMk/>
            <pc:sldMk cId="4198151539" sldId="262"/>
            <ac:spMk id="7" creationId="{CA16DA61-CCE9-4ED0-BC02-9BBEBF2522D1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7T16:09:06.854" v="3839"/>
          <ac:spMkLst>
            <pc:docMk/>
            <pc:sldMk cId="4198151539" sldId="262"/>
            <ac:spMk id="12" creationId="{4AD4CAF2-2C0B-4F70-A963-2729D1BF40DB}"/>
          </ac:spMkLst>
        </pc:spChg>
        <pc:graphicFrameChg chg="add mod modGraphic">
          <ac:chgData name="Mironov, Daniil (STFC,RAL,ISIS)" userId="S::daniil.mironov@stfc.ac.uk::788ef70f-e5c7-499a-8ec3-25d40444df79" providerId="AD" clId="Web-{10D81D7A-03D0-494F-8107-2F600E9A1795}" dt="2019-11-07T16:11:09.479" v="3899" actId="20577"/>
          <ac:graphicFrameMkLst>
            <pc:docMk/>
            <pc:sldMk cId="4198151539" sldId="262"/>
            <ac:graphicFrameMk id="2" creationId="{758ED1C1-58E2-4DF3-8728-620A72DFBF73}"/>
          </ac:graphicFrameMkLst>
        </pc:graphicFrameChg>
      </pc:sldChg>
      <pc:sldChg chg="addSp delSp modSp mod setBg">
        <pc:chgData name="Mironov, Daniil (STFC,RAL,ISIS)" userId="S::daniil.mironov@stfc.ac.uk::788ef70f-e5c7-499a-8ec3-25d40444df79" providerId="AD" clId="Web-{10D81D7A-03D0-494F-8107-2F600E9A1795}" dt="2019-11-07T16:09:57.260" v="3845" actId="1076"/>
        <pc:sldMkLst>
          <pc:docMk/>
          <pc:sldMk cId="1987486359" sldId="263"/>
        </pc:sldMkLst>
        <pc:spChg chg="del mod">
          <ac:chgData name="Mironov, Daniil (STFC,RAL,ISIS)" userId="S::daniil.mironov@stfc.ac.uk::788ef70f-e5c7-499a-8ec3-25d40444df79" providerId="AD" clId="Web-{10D81D7A-03D0-494F-8107-2F600E9A1795}" dt="2019-11-05T11:01:09.783" v="23"/>
          <ac:spMkLst>
            <pc:docMk/>
            <pc:sldMk cId="1987486359" sldId="263"/>
            <ac:spMk id="2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1:07:52.178" v="161" actId="20577"/>
          <ac:spMkLst>
            <pc:docMk/>
            <pc:sldMk cId="1987486359" sldId="263"/>
            <ac:spMk id="3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01:18.392" v="31"/>
          <ac:spMkLst>
            <pc:docMk/>
            <pc:sldMk cId="1987486359" sldId="263"/>
            <ac:spMk id="8" creationId="{F7CCA89C-3F3C-4033-9EA0-9405D2A46B4A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01:16.689" v="30" actId="20577"/>
          <ac:spMkLst>
            <pc:docMk/>
            <pc:sldMk cId="1987486359" sldId="263"/>
            <ac:spMk id="10" creationId="{13C6516F-BC65-4F18-8300-EC3883A1B639}"/>
          </ac:spMkLst>
        </pc:spChg>
        <pc:grpChg chg="mod">
          <ac:chgData name="Mironov, Daniil (STFC,RAL,ISIS)" userId="S::daniil.mironov@stfc.ac.uk::788ef70f-e5c7-499a-8ec3-25d40444df79" providerId="AD" clId="Web-{10D81D7A-03D0-494F-8107-2F600E9A1795}" dt="2019-11-07T16:09:57.260" v="3845" actId="1076"/>
          <ac:grpSpMkLst>
            <pc:docMk/>
            <pc:sldMk cId="1987486359" sldId="263"/>
            <ac:grpSpMk id="4" creationId="{00000000-0000-0000-0000-000000000000}"/>
          </ac:grpSpMkLst>
        </pc:grpChg>
      </pc:sldChg>
      <pc:sldChg chg="modSp mod setBg">
        <pc:chgData name="Mironov, Daniil (STFC,RAL,ISIS)" userId="S::daniil.mironov@stfc.ac.uk::788ef70f-e5c7-499a-8ec3-25d40444df79" providerId="AD" clId="Web-{10D81D7A-03D0-494F-8107-2F600E9A1795}" dt="2019-11-05T13:21:42.030" v="983" actId="1076"/>
        <pc:sldMkLst>
          <pc:docMk/>
          <pc:sldMk cId="3062684577" sldId="264"/>
        </pc:sldMkLst>
        <pc:spChg chg="mod">
          <ac:chgData name="Mironov, Daniil (STFC,RAL,ISIS)" userId="S::daniil.mironov@stfc.ac.uk::788ef70f-e5c7-499a-8ec3-25d40444df79" providerId="AD" clId="Web-{10D81D7A-03D0-494F-8107-2F600E9A1795}" dt="2019-11-05T13:21:39.717" v="982" actId="1076"/>
          <ac:spMkLst>
            <pc:docMk/>
            <pc:sldMk cId="3062684577" sldId="264"/>
            <ac:spMk id="2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3:21:42.030" v="983" actId="1076"/>
          <ac:spMkLst>
            <pc:docMk/>
            <pc:sldMk cId="3062684577" sldId="264"/>
            <ac:spMk id="3" creationId="{00000000-0000-0000-0000-000000000000}"/>
          </ac:spMkLst>
        </pc:spChg>
        <pc:picChg chg="mod">
          <ac:chgData name="Mironov, Daniil (STFC,RAL,ISIS)" userId="S::daniil.mironov@stfc.ac.uk::788ef70f-e5c7-499a-8ec3-25d40444df79" providerId="AD" clId="Web-{10D81D7A-03D0-494F-8107-2F600E9A1795}" dt="2019-11-05T11:08:18.397" v="166" actId="1076"/>
          <ac:picMkLst>
            <pc:docMk/>
            <pc:sldMk cId="3062684577" sldId="264"/>
            <ac:picMk id="5" creationId="{00000000-0000-0000-0000-000000000000}"/>
          </ac:picMkLst>
        </pc:picChg>
        <pc:picChg chg="mod">
          <ac:chgData name="Mironov, Daniil (STFC,RAL,ISIS)" userId="S::daniil.mironov@stfc.ac.uk::788ef70f-e5c7-499a-8ec3-25d40444df79" providerId="AD" clId="Web-{10D81D7A-03D0-494F-8107-2F600E9A1795}" dt="2019-11-05T11:08:20.912" v="167" actId="1076"/>
          <ac:picMkLst>
            <pc:docMk/>
            <pc:sldMk cId="3062684577" sldId="264"/>
            <ac:picMk id="2051" creationId="{00000000-0000-0000-0000-000000000000}"/>
          </ac:picMkLst>
        </pc:picChg>
      </pc:sldChg>
      <pc:sldChg chg="addSp delSp modSp mod setBg">
        <pc:chgData name="Mironov, Daniil (STFC,RAL,ISIS)" userId="S::daniil.mironov@stfc.ac.uk::788ef70f-e5c7-499a-8ec3-25d40444df79" providerId="AD" clId="Web-{10D81D7A-03D0-494F-8107-2F600E9A1795}" dt="2019-11-06T15:23:54.037" v="2889" actId="20577"/>
        <pc:sldMkLst>
          <pc:docMk/>
          <pc:sldMk cId="362876230" sldId="265"/>
        </pc:sldMkLst>
        <pc:spChg chg="del">
          <ac:chgData name="Mironov, Daniil (STFC,RAL,ISIS)" userId="S::daniil.mironov@stfc.ac.uk::788ef70f-e5c7-499a-8ec3-25d40444df79" providerId="AD" clId="Web-{10D81D7A-03D0-494F-8107-2F600E9A1795}" dt="2019-11-05T11:02:52.613" v="52"/>
          <ac:spMkLst>
            <pc:docMk/>
            <pc:sldMk cId="362876230" sldId="265"/>
            <ac:spMk id="2" creationId="{00000000-0000-0000-0000-000000000000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1:02:44.331" v="46"/>
          <ac:spMkLst>
            <pc:docMk/>
            <pc:sldMk cId="362876230" sldId="265"/>
            <ac:spMk id="3" creationId="{00000000-0000-0000-0000-000000000000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6T15:23:54.037" v="2889" actId="20577"/>
          <ac:spMkLst>
            <pc:docMk/>
            <pc:sldMk cId="362876230" sldId="265"/>
            <ac:spMk id="3" creationId="{5D240308-F170-4857-A804-9F6FF05F7F4A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02:49.253" v="51" actId="20577"/>
          <ac:spMkLst>
            <pc:docMk/>
            <pc:sldMk cId="362876230" sldId="265"/>
            <ac:spMk id="4" creationId="{C10C5EE5-4D7A-49F3-BEB4-673FF0BCAD05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02:54.956" v="53"/>
          <ac:spMkLst>
            <pc:docMk/>
            <pc:sldMk cId="362876230" sldId="265"/>
            <ac:spMk id="11" creationId="{517F9153-9ACA-4215-920C-4303BD51FFFB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6T15:23:53.397" v="2886" actId="20577"/>
          <ac:spMkLst>
            <pc:docMk/>
            <pc:sldMk cId="362876230" sldId="265"/>
            <ac:spMk id="13" creationId="{862A2536-618D-4A20-84E3-F902E2725F17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6T15:23:48.334" v="2885" actId="1076"/>
          <ac:spMkLst>
            <pc:docMk/>
            <pc:sldMk cId="362876230" sldId="265"/>
            <ac:spMk id="14" creationId="{5EA553F9-5B7E-4B48-A91D-2FA8BD1C28D8}"/>
          </ac:spMkLst>
        </pc:spChg>
        <pc:grpChg chg="add">
          <ac:chgData name="Mironov, Daniil (STFC,RAL,ISIS)" userId="S::daniil.mironov@stfc.ac.uk::788ef70f-e5c7-499a-8ec3-25d40444df79" providerId="AD" clId="Web-{10D81D7A-03D0-494F-8107-2F600E9A1795}" dt="2019-11-06T15:06:16.301" v="2765"/>
          <ac:grpSpMkLst>
            <pc:docMk/>
            <pc:sldMk cId="362876230" sldId="265"/>
            <ac:grpSpMk id="2" creationId="{78C8C91F-09FB-44D6-B8DE-100FA5ABCF2C}"/>
          </ac:grpSpMkLst>
        </pc:grpChg>
        <pc:grpChg chg="del">
          <ac:chgData name="Mironov, Daniil (STFC,RAL,ISIS)" userId="S::daniil.mironov@stfc.ac.uk::788ef70f-e5c7-499a-8ec3-25d40444df79" providerId="AD" clId="Web-{10D81D7A-03D0-494F-8107-2F600E9A1795}" dt="2019-11-06T15:06:16.051" v="2764"/>
          <ac:grpSpMkLst>
            <pc:docMk/>
            <pc:sldMk cId="362876230" sldId="265"/>
            <ac:grpSpMk id="5" creationId="{00000000-0000-0000-0000-000000000000}"/>
          </ac:grpSpMkLst>
        </pc:grpChg>
      </pc:sldChg>
      <pc:sldChg chg="addSp delSp modSp mod setBg">
        <pc:chgData name="Mironov, Daniil (STFC,RAL,ISIS)" userId="S::daniil.mironov@stfc.ac.uk::788ef70f-e5c7-499a-8ec3-25d40444df79" providerId="AD" clId="Web-{10D81D7A-03D0-494F-8107-2F600E9A1795}" dt="2019-11-06T15:24:10.272" v="2896"/>
        <pc:sldMkLst>
          <pc:docMk/>
          <pc:sldMk cId="3256992923" sldId="266"/>
        </pc:sldMkLst>
        <pc:spChg chg="del">
          <ac:chgData name="Mironov, Daniil (STFC,RAL,ISIS)" userId="S::daniil.mironov@stfc.ac.uk::788ef70f-e5c7-499a-8ec3-25d40444df79" providerId="AD" clId="Web-{10D81D7A-03D0-494F-8107-2F600E9A1795}" dt="2019-11-05T11:02:58.378" v="54"/>
          <ac:spMkLst>
            <pc:docMk/>
            <pc:sldMk cId="3256992923" sldId="266"/>
            <ac:spMk id="2" creationId="{00000000-0000-0000-0000-000000000000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6T15:24:03.772" v="2892"/>
          <ac:spMkLst>
            <pc:docMk/>
            <pc:sldMk cId="3256992923" sldId="266"/>
            <ac:spMk id="2" creationId="{05D4121F-D556-4074-B80B-DC88EB4FA217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6T15:24:03.772" v="2893"/>
          <ac:spMkLst>
            <pc:docMk/>
            <pc:sldMk cId="3256992923" sldId="266"/>
            <ac:spMk id="3" creationId="{E5A18A66-56C1-4BD3-9ABD-351639AE7D3A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03:07.643" v="66"/>
          <ac:spMkLst>
            <pc:docMk/>
            <pc:sldMk cId="3256992923" sldId="266"/>
            <ac:spMk id="4" creationId="{A617A0F4-4846-46C0-8341-BE094B9DAC35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6T15:24:03.803" v="2894"/>
          <ac:spMkLst>
            <pc:docMk/>
            <pc:sldMk cId="3256992923" sldId="266"/>
            <ac:spMk id="4" creationId="{C2C62209-C2D8-405D-997D-EBA6D68FB369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03:05.503" v="65" actId="20577"/>
          <ac:spMkLst>
            <pc:docMk/>
            <pc:sldMk cId="3256992923" sldId="266"/>
            <ac:spMk id="15" creationId="{C1442A29-3A76-4D31-BF50-4007355CFFE7}"/>
          </ac:spMkLst>
        </pc:spChg>
        <pc:grpChg chg="del">
          <ac:chgData name="Mironov, Daniil (STFC,RAL,ISIS)" userId="S::daniil.mironov@stfc.ac.uk::788ef70f-e5c7-499a-8ec3-25d40444df79" providerId="AD" clId="Web-{10D81D7A-03D0-494F-8107-2F600E9A1795}" dt="2019-11-05T11:08:43.538" v="176"/>
          <ac:grpSpMkLst>
            <pc:docMk/>
            <pc:sldMk cId="3256992923" sldId="266"/>
            <ac:grpSpMk id="5" creationId="{00000000-0000-0000-0000-000000000000}"/>
          </ac:grpSpMkLst>
        </pc:grpChg>
        <pc:grpChg chg="mod">
          <ac:chgData name="Mironov, Daniil (STFC,RAL,ISIS)" userId="S::daniil.mironov@stfc.ac.uk::788ef70f-e5c7-499a-8ec3-25d40444df79" providerId="AD" clId="Web-{10D81D7A-03D0-494F-8107-2F600E9A1795}" dt="2019-11-05T11:08:52.881" v="177" actId="1076"/>
          <ac:grpSpMkLst>
            <pc:docMk/>
            <pc:sldMk cId="3256992923" sldId="266"/>
            <ac:grpSpMk id="9" creationId="{00000000-0000-0000-0000-000000000000}"/>
          </ac:grpSpMkLst>
        </pc:grpChg>
        <pc:picChg chg="add mod ord">
          <ac:chgData name="Mironov, Daniil (STFC,RAL,ISIS)" userId="S::daniil.mironov@stfc.ac.uk::788ef70f-e5c7-499a-8ec3-25d40444df79" providerId="AD" clId="Web-{10D81D7A-03D0-494F-8107-2F600E9A1795}" dt="2019-11-06T15:24:08.147" v="2895"/>
          <ac:picMkLst>
            <pc:docMk/>
            <pc:sldMk cId="3256992923" sldId="266"/>
            <ac:picMk id="17" creationId="{80DB0D12-DC2A-4981-968E-5F00C5030CAA}"/>
          </ac:picMkLst>
        </pc:picChg>
        <pc:picChg chg="add mod ord">
          <ac:chgData name="Mironov, Daniil (STFC,RAL,ISIS)" userId="S::daniil.mironov@stfc.ac.uk::788ef70f-e5c7-499a-8ec3-25d40444df79" providerId="AD" clId="Web-{10D81D7A-03D0-494F-8107-2F600E9A1795}" dt="2019-11-06T15:24:10.272" v="2896"/>
          <ac:picMkLst>
            <pc:docMk/>
            <pc:sldMk cId="3256992923" sldId="266"/>
            <ac:picMk id="20" creationId="{9C1F30D2-D70F-400E-85E5-372161FA512A}"/>
          </ac:picMkLst>
        </pc:picChg>
        <pc:picChg chg="mod">
          <ac:chgData name="Mironov, Daniil (STFC,RAL,ISIS)" userId="S::daniil.mironov@stfc.ac.uk::788ef70f-e5c7-499a-8ec3-25d40444df79" providerId="AD" clId="Web-{10D81D7A-03D0-494F-8107-2F600E9A1795}" dt="2019-11-05T11:08:52.897" v="180" actId="1076"/>
          <ac:picMkLst>
            <pc:docMk/>
            <pc:sldMk cId="3256992923" sldId="266"/>
            <ac:picMk id="3074" creationId="{00000000-0000-0000-0000-000000000000}"/>
          </ac:picMkLst>
        </pc:picChg>
        <pc:cxnChg chg="del mod">
          <ac:chgData name="Mironov, Daniil (STFC,RAL,ISIS)" userId="S::daniil.mironov@stfc.ac.uk::788ef70f-e5c7-499a-8ec3-25d40444df79" providerId="AD" clId="Web-{10D81D7A-03D0-494F-8107-2F600E9A1795}" dt="2019-11-05T11:26:17.596" v="485"/>
          <ac:cxnSpMkLst>
            <pc:docMk/>
            <pc:sldMk cId="3256992923" sldId="266"/>
            <ac:cxnSpMk id="13" creationId="{00000000-0000-0000-0000-000000000000}"/>
          </ac:cxnSpMkLst>
        </pc:cxnChg>
        <pc:cxnChg chg="del mod">
          <ac:chgData name="Mironov, Daniil (STFC,RAL,ISIS)" userId="S::daniil.mironov@stfc.ac.uk::788ef70f-e5c7-499a-8ec3-25d40444df79" providerId="AD" clId="Web-{10D81D7A-03D0-494F-8107-2F600E9A1795}" dt="2019-11-05T11:26:21.596" v="487"/>
          <ac:cxnSpMkLst>
            <pc:docMk/>
            <pc:sldMk cId="3256992923" sldId="266"/>
            <ac:cxnSpMk id="14" creationId="{00000000-0000-0000-0000-000000000000}"/>
          </ac:cxnSpMkLst>
        </pc:cxnChg>
      </pc:sldChg>
      <pc:sldChg chg="addSp delSp modSp mod setBg">
        <pc:chgData name="Mironov, Daniil (STFC,RAL,ISIS)" userId="S::daniil.mironov@stfc.ac.uk::788ef70f-e5c7-499a-8ec3-25d40444df79" providerId="AD" clId="Web-{10D81D7A-03D0-494F-8107-2F600E9A1795}" dt="2019-11-06T15:24:14.397" v="2899"/>
        <pc:sldMkLst>
          <pc:docMk/>
          <pc:sldMk cId="1103117855" sldId="267"/>
        </pc:sldMkLst>
        <pc:spChg chg="del">
          <ac:chgData name="Mironov, Daniil (STFC,RAL,ISIS)" userId="S::daniil.mironov@stfc.ac.uk::788ef70f-e5c7-499a-8ec3-25d40444df79" providerId="AD" clId="Web-{10D81D7A-03D0-494F-8107-2F600E9A1795}" dt="2019-11-05T11:03:11.737" v="67"/>
          <ac:spMkLst>
            <pc:docMk/>
            <pc:sldMk cId="1103117855" sldId="267"/>
            <ac:spMk id="2" creationId="{00000000-0000-0000-0000-000000000000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1:02:36.706" v="45"/>
          <ac:spMkLst>
            <pc:docMk/>
            <pc:sldMk cId="1103117855" sldId="267"/>
            <ac:spMk id="3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03:17.847" v="78"/>
          <ac:spMkLst>
            <pc:docMk/>
            <pc:sldMk cId="1103117855" sldId="267"/>
            <ac:spMk id="9" creationId="{852E0B68-C4BC-48C9-BBD4-7ACDEF44942D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6T15:24:14.365" v="2897"/>
          <ac:spMkLst>
            <pc:docMk/>
            <pc:sldMk cId="1103117855" sldId="267"/>
            <ac:spMk id="9" creationId="{F4195953-0435-4E2E-A8C7-FE76D31A3815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03:16.456" v="77" actId="20577"/>
          <ac:spMkLst>
            <pc:docMk/>
            <pc:sldMk cId="1103117855" sldId="267"/>
            <ac:spMk id="10" creationId="{3C81449B-14C3-4B41-B6EE-559A6747C248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6T15:24:14.381" v="2898"/>
          <ac:spMkLst>
            <pc:docMk/>
            <pc:sldMk cId="1103117855" sldId="267"/>
            <ac:spMk id="11" creationId="{FF7FBB24-3C6E-482E-80E0-7F4E2310CC61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5:07:13.176" v="2790" actId="1076"/>
          <ac:spMkLst>
            <pc:docMk/>
            <pc:sldMk cId="1103117855" sldId="267"/>
            <ac:spMk id="15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5:07:13.176" v="2791" actId="1076"/>
          <ac:spMkLst>
            <pc:docMk/>
            <pc:sldMk cId="1103117855" sldId="267"/>
            <ac:spMk id="16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5:07:13.176" v="2792" actId="1076"/>
          <ac:spMkLst>
            <pc:docMk/>
            <pc:sldMk cId="1103117855" sldId="267"/>
            <ac:spMk id="17" creationId="{00000000-0000-0000-0000-000000000000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6T15:24:14.397" v="2899"/>
          <ac:spMkLst>
            <pc:docMk/>
            <pc:sldMk cId="1103117855" sldId="267"/>
            <ac:spMk id="32" creationId="{5EFF5922-B0F6-4CF6-8ACE-DE8D7EE3E802}"/>
          </ac:spMkLst>
        </pc:spChg>
        <pc:grpChg chg="add del">
          <ac:chgData name="Mironov, Daniil (STFC,RAL,ISIS)" userId="S::daniil.mironov@stfc.ac.uk::788ef70f-e5c7-499a-8ec3-25d40444df79" providerId="AD" clId="Web-{10D81D7A-03D0-494F-8107-2F600E9A1795}" dt="2019-11-06T15:06:31.754" v="2768"/>
          <ac:grpSpMkLst>
            <pc:docMk/>
            <pc:sldMk cId="1103117855" sldId="267"/>
            <ac:grpSpMk id="2" creationId="{737A7A11-3A50-4188-BE94-22136599D20D}"/>
          </ac:grpSpMkLst>
        </pc:grpChg>
        <pc:grpChg chg="add del mod">
          <ac:chgData name="Mironov, Daniil (STFC,RAL,ISIS)" userId="S::daniil.mironov@stfc.ac.uk::788ef70f-e5c7-499a-8ec3-25d40444df79" providerId="AD" clId="Web-{10D81D7A-03D0-494F-8107-2F600E9A1795}" dt="2019-11-06T15:07:01.942" v="2786"/>
          <ac:grpSpMkLst>
            <pc:docMk/>
            <pc:sldMk cId="1103117855" sldId="267"/>
            <ac:grpSpMk id="3" creationId="{4A934F0F-CCEC-496F-9B19-2426E6434457}"/>
          </ac:grpSpMkLst>
        </pc:grpChg>
        <pc:grpChg chg="add">
          <ac:chgData name="Mironov, Daniil (STFC,RAL,ISIS)" userId="S::daniil.mironov@stfc.ac.uk::788ef70f-e5c7-499a-8ec3-25d40444df79" providerId="AD" clId="Web-{10D81D7A-03D0-494F-8107-2F600E9A1795}" dt="2019-11-06T15:07:02.801" v="2787"/>
          <ac:grpSpMkLst>
            <pc:docMk/>
            <pc:sldMk cId="1103117855" sldId="267"/>
            <ac:grpSpMk id="4" creationId="{70DDB066-9FCE-4672-AE3B-086068AB196A}"/>
          </ac:grpSpMkLst>
        </pc:grpChg>
        <pc:grpChg chg="add del">
          <ac:chgData name="Mironov, Daniil (STFC,RAL,ISIS)" userId="S::daniil.mironov@stfc.ac.uk::788ef70f-e5c7-499a-8ec3-25d40444df79" providerId="AD" clId="Web-{10D81D7A-03D0-494F-8107-2F600E9A1795}" dt="2019-11-06T15:06:50.536" v="2778"/>
          <ac:grpSpMkLst>
            <pc:docMk/>
            <pc:sldMk cId="1103117855" sldId="267"/>
            <ac:grpSpMk id="5" creationId="{00000000-0000-0000-0000-000000000000}"/>
          </ac:grpSpMkLst>
        </pc:grpChg>
        <pc:cxnChg chg="mod">
          <ac:chgData name="Mironov, Daniil (STFC,RAL,ISIS)" userId="S::daniil.mironov@stfc.ac.uk::788ef70f-e5c7-499a-8ec3-25d40444df79" providerId="AD" clId="Web-{10D81D7A-03D0-494F-8107-2F600E9A1795}" dt="2019-11-06T15:07:13.161" v="2788" actId="1076"/>
          <ac:cxnSpMkLst>
            <pc:docMk/>
            <pc:sldMk cId="1103117855" sldId="267"/>
            <ac:cxnSpMk id="13" creationId="{00000000-0000-0000-0000-000000000000}"/>
          </ac:cxnSpMkLst>
        </pc:cxnChg>
        <pc:cxnChg chg="mod">
          <ac:chgData name="Mironov, Daniil (STFC,RAL,ISIS)" userId="S::daniil.mironov@stfc.ac.uk::788ef70f-e5c7-499a-8ec3-25d40444df79" providerId="AD" clId="Web-{10D81D7A-03D0-494F-8107-2F600E9A1795}" dt="2019-11-06T15:07:13.161" v="2789" actId="1076"/>
          <ac:cxnSpMkLst>
            <pc:docMk/>
            <pc:sldMk cId="1103117855" sldId="267"/>
            <ac:cxnSpMk id="14" creationId="{00000000-0000-0000-0000-000000000000}"/>
          </ac:cxnSpMkLst>
        </pc:cxnChg>
      </pc:sldChg>
      <pc:sldChg chg="addSp delSp modSp mod setBg">
        <pc:chgData name="Mironov, Daniil (STFC,RAL,ISIS)" userId="S::daniil.mironov@stfc.ac.uk::788ef70f-e5c7-499a-8ec3-25d40444df79" providerId="AD" clId="Web-{10D81D7A-03D0-494F-8107-2F600E9A1795}" dt="2019-11-06T15:24:16.115" v="2902"/>
        <pc:sldMkLst>
          <pc:docMk/>
          <pc:sldMk cId="1093451792" sldId="268"/>
        </pc:sldMkLst>
        <pc:spChg chg="del">
          <ac:chgData name="Mironov, Daniil (STFC,RAL,ISIS)" userId="S::daniil.mironov@stfc.ac.uk::788ef70f-e5c7-499a-8ec3-25d40444df79" providerId="AD" clId="Web-{10D81D7A-03D0-494F-8107-2F600E9A1795}" dt="2019-11-05T11:03:28.191" v="82"/>
          <ac:spMkLst>
            <pc:docMk/>
            <pc:sldMk cId="1093451792" sldId="268"/>
            <ac:spMk id="2" creationId="{00000000-0000-0000-0000-000000000000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1:03:29.878" v="83"/>
          <ac:spMkLst>
            <pc:docMk/>
            <pc:sldMk cId="1093451792" sldId="268"/>
            <ac:spMk id="3" creationId="{00000000-0000-0000-0000-000000000000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6T15:24:16.084" v="2900"/>
          <ac:spMkLst>
            <pc:docMk/>
            <pc:sldMk cId="1093451792" sldId="268"/>
            <ac:spMk id="3" creationId="{34CD4F0A-6A96-4E63-9E12-9ED989A4980E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03:25.472" v="81" actId="20577"/>
          <ac:spMkLst>
            <pc:docMk/>
            <pc:sldMk cId="1093451792" sldId="268"/>
            <ac:spMk id="4" creationId="{1172EA4B-A1B3-403D-A9FD-51D59BDE265A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6T15:24:16.100" v="2901"/>
          <ac:spMkLst>
            <pc:docMk/>
            <pc:sldMk cId="1093451792" sldId="268"/>
            <ac:spMk id="9" creationId="{8D7C7BC5-80D2-4F0F-8425-B7A96F76B2B7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03:30.941" v="84"/>
          <ac:spMkLst>
            <pc:docMk/>
            <pc:sldMk cId="1093451792" sldId="268"/>
            <ac:spMk id="10" creationId="{7F4AE74C-11D9-45EA-9E4A-429CA2E3D4DB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6T15:24:16.115" v="2902"/>
          <ac:spMkLst>
            <pc:docMk/>
            <pc:sldMk cId="1093451792" sldId="268"/>
            <ac:spMk id="10" creationId="{FA836C69-5A9E-4E6B-845F-6424E5E30563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5:07:26.911" v="2802" actId="1076"/>
          <ac:spMkLst>
            <pc:docMk/>
            <pc:sldMk cId="1093451792" sldId="268"/>
            <ac:spMk id="15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5:07:26.926" v="2803" actId="1076"/>
          <ac:spMkLst>
            <pc:docMk/>
            <pc:sldMk cId="1093451792" sldId="268"/>
            <ac:spMk id="16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5:07:29.739" v="2805" actId="1076"/>
          <ac:spMkLst>
            <pc:docMk/>
            <pc:sldMk cId="1093451792" sldId="268"/>
            <ac:spMk id="17" creationId="{00000000-0000-0000-0000-000000000000}"/>
          </ac:spMkLst>
        </pc:spChg>
        <pc:grpChg chg="add">
          <ac:chgData name="Mironov, Daniil (STFC,RAL,ISIS)" userId="S::daniil.mironov@stfc.ac.uk::788ef70f-e5c7-499a-8ec3-25d40444df79" providerId="AD" clId="Web-{10D81D7A-03D0-494F-8107-2F600E9A1795}" dt="2019-11-06T15:07:21.473" v="2799"/>
          <ac:grpSpMkLst>
            <pc:docMk/>
            <pc:sldMk cId="1093451792" sldId="268"/>
            <ac:grpSpMk id="2" creationId="{EAA5C407-6239-4F6B-B275-FF89E7A77BF6}"/>
          </ac:grpSpMkLst>
        </pc:grpChg>
        <pc:grpChg chg="del">
          <ac:chgData name="Mironov, Daniil (STFC,RAL,ISIS)" userId="S::daniil.mironov@stfc.ac.uk::788ef70f-e5c7-499a-8ec3-25d40444df79" providerId="AD" clId="Web-{10D81D7A-03D0-494F-8107-2F600E9A1795}" dt="2019-11-06T15:07:18.317" v="2793"/>
          <ac:grpSpMkLst>
            <pc:docMk/>
            <pc:sldMk cId="1093451792" sldId="268"/>
            <ac:grpSpMk id="5" creationId="{00000000-0000-0000-0000-000000000000}"/>
          </ac:grpSpMkLst>
        </pc:grpChg>
        <pc:cxnChg chg="mod">
          <ac:chgData name="Mironov, Daniil (STFC,RAL,ISIS)" userId="S::daniil.mironov@stfc.ac.uk::788ef70f-e5c7-499a-8ec3-25d40444df79" providerId="AD" clId="Web-{10D81D7A-03D0-494F-8107-2F600E9A1795}" dt="2019-11-06T15:07:26.911" v="2800" actId="1076"/>
          <ac:cxnSpMkLst>
            <pc:docMk/>
            <pc:sldMk cId="1093451792" sldId="268"/>
            <ac:cxnSpMk id="13" creationId="{00000000-0000-0000-0000-000000000000}"/>
          </ac:cxnSpMkLst>
        </pc:cxnChg>
        <pc:cxnChg chg="mod">
          <ac:chgData name="Mironov, Daniil (STFC,RAL,ISIS)" userId="S::daniil.mironov@stfc.ac.uk::788ef70f-e5c7-499a-8ec3-25d40444df79" providerId="AD" clId="Web-{10D81D7A-03D0-494F-8107-2F600E9A1795}" dt="2019-11-06T15:07:26.911" v="2801" actId="1076"/>
          <ac:cxnSpMkLst>
            <pc:docMk/>
            <pc:sldMk cId="1093451792" sldId="268"/>
            <ac:cxnSpMk id="14" creationId="{00000000-0000-0000-0000-000000000000}"/>
          </ac:cxnSpMkLst>
        </pc:cxnChg>
      </pc:sldChg>
      <pc:sldChg chg="addSp delSp modSp mod">
        <pc:chgData name="Mironov, Daniil (STFC,RAL,ISIS)" userId="S::daniil.mironov@stfc.ac.uk::788ef70f-e5c7-499a-8ec3-25d40444df79" providerId="AD" clId="Web-{10D81D7A-03D0-494F-8107-2F600E9A1795}" dt="2019-11-06T15:24:17.412" v="2905"/>
        <pc:sldMkLst>
          <pc:docMk/>
          <pc:sldMk cId="1130874230" sldId="269"/>
        </pc:sldMkLst>
        <pc:spChg chg="del">
          <ac:chgData name="Mironov, Daniil (STFC,RAL,ISIS)" userId="S::daniil.mironov@stfc.ac.uk::788ef70f-e5c7-499a-8ec3-25d40444df79" providerId="AD" clId="Web-{10D81D7A-03D0-494F-8107-2F600E9A1795}" dt="2019-11-05T11:03:48.081" v="85"/>
          <ac:spMkLst>
            <pc:docMk/>
            <pc:sldMk cId="1130874230" sldId="269"/>
            <ac:spMk id="2" creationId="{00000000-0000-0000-0000-000000000000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6T15:09:03.067" v="2849" actId="20577"/>
          <ac:spMkLst>
            <pc:docMk/>
            <pc:sldMk cId="1130874230" sldId="269"/>
            <ac:spMk id="4" creationId="{50743F56-BBC5-4472-8187-7A890EB5CF7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03:56.363" v="94"/>
          <ac:spMkLst>
            <pc:docMk/>
            <pc:sldMk cId="1130874230" sldId="269"/>
            <ac:spMk id="4" creationId="{F53F3270-174C-474E-AD9E-E818553A306F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6T15:08:51.801" v="2845"/>
          <ac:spMkLst>
            <pc:docMk/>
            <pc:sldMk cId="1130874230" sldId="269"/>
            <ac:spMk id="9" creationId="{9A434FF1-6F13-4B60-8235-F545205AD777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6T15:24:17.397" v="2903"/>
          <ac:spMkLst>
            <pc:docMk/>
            <pc:sldMk cId="1130874230" sldId="269"/>
            <ac:spMk id="10" creationId="{0C4A51F4-B48A-4BF3-A2B9-5911D55FBBE7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6T15:24:17.412" v="2904"/>
          <ac:spMkLst>
            <pc:docMk/>
            <pc:sldMk cId="1130874230" sldId="269"/>
            <ac:spMk id="11" creationId="{6EEA2AD5-F46E-4604-BD69-BA9BD62A53C2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6T15:24:17.412" v="2905"/>
          <ac:spMkLst>
            <pc:docMk/>
            <pc:sldMk cId="1130874230" sldId="269"/>
            <ac:spMk id="12" creationId="{E56FD831-D4C9-47F0-B61B-2535F2398E5A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5:07:51.911" v="2824" actId="1076"/>
          <ac:spMkLst>
            <pc:docMk/>
            <pc:sldMk cId="1130874230" sldId="269"/>
            <ac:spMk id="15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5:07:51.926" v="2827" actId="1076"/>
          <ac:spMkLst>
            <pc:docMk/>
            <pc:sldMk cId="1130874230" sldId="269"/>
            <ac:spMk id="20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5:08:12.270" v="2838" actId="1076"/>
          <ac:spMkLst>
            <pc:docMk/>
            <pc:sldMk cId="1130874230" sldId="269"/>
            <ac:spMk id="24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5:08:14.473" v="2839" actId="1076"/>
          <ac:spMkLst>
            <pc:docMk/>
            <pc:sldMk cId="1130874230" sldId="269"/>
            <ac:spMk id="25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5:08:49.192" v="2844" actId="1076"/>
          <ac:spMkLst>
            <pc:docMk/>
            <pc:sldMk cId="1130874230" sldId="269"/>
            <ac:spMk id="26" creationId="{00000000-0000-0000-0000-000000000000}"/>
          </ac:spMkLst>
        </pc:spChg>
        <pc:grpChg chg="add del">
          <ac:chgData name="Mironov, Daniil (STFC,RAL,ISIS)" userId="S::daniil.mironov@stfc.ac.uk::788ef70f-e5c7-499a-8ec3-25d40444df79" providerId="AD" clId="Web-{10D81D7A-03D0-494F-8107-2F600E9A1795}" dt="2019-11-06T15:07:41.911" v="2808"/>
          <ac:grpSpMkLst>
            <pc:docMk/>
            <pc:sldMk cId="1130874230" sldId="269"/>
            <ac:grpSpMk id="2" creationId="{BC88D504-D27F-48FA-B000-C3EA25A0098E}"/>
          </ac:grpSpMkLst>
        </pc:grpChg>
        <pc:grpChg chg="add">
          <ac:chgData name="Mironov, Daniil (STFC,RAL,ISIS)" userId="S::daniil.mironov@stfc.ac.uk::788ef70f-e5c7-499a-8ec3-25d40444df79" providerId="AD" clId="Web-{10D81D7A-03D0-494F-8107-2F600E9A1795}" dt="2019-11-06T15:07:45.848" v="2821"/>
          <ac:grpSpMkLst>
            <pc:docMk/>
            <pc:sldMk cId="1130874230" sldId="269"/>
            <ac:grpSpMk id="3" creationId="{0FF6B92D-5229-4F0B-8A2B-ACECC276C5CA}"/>
          </ac:grpSpMkLst>
        </pc:grpChg>
        <pc:grpChg chg="del">
          <ac:chgData name="Mironov, Daniil (STFC,RAL,ISIS)" userId="S::daniil.mironov@stfc.ac.uk::788ef70f-e5c7-499a-8ec3-25d40444df79" providerId="AD" clId="Web-{10D81D7A-03D0-494F-8107-2F600E9A1795}" dt="2019-11-06T15:07:38.630" v="2806"/>
          <ac:grpSpMkLst>
            <pc:docMk/>
            <pc:sldMk cId="1130874230" sldId="269"/>
            <ac:grpSpMk id="5" creationId="{00000000-0000-0000-0000-000000000000}"/>
          </ac:grpSpMkLst>
        </pc:grpChg>
        <pc:cxnChg chg="mod">
          <ac:chgData name="Mironov, Daniil (STFC,RAL,ISIS)" userId="S::daniil.mironov@stfc.ac.uk::788ef70f-e5c7-499a-8ec3-25d40444df79" providerId="AD" clId="Web-{10D81D7A-03D0-494F-8107-2F600E9A1795}" dt="2019-11-06T15:07:51.895" v="2822" actId="1076"/>
          <ac:cxnSpMkLst>
            <pc:docMk/>
            <pc:sldMk cId="1130874230" sldId="269"/>
            <ac:cxnSpMk id="13" creationId="{00000000-0000-0000-0000-000000000000}"/>
          </ac:cxnSpMkLst>
        </pc:cxnChg>
        <pc:cxnChg chg="mod">
          <ac:chgData name="Mironov, Daniil (STFC,RAL,ISIS)" userId="S::daniil.mironov@stfc.ac.uk::788ef70f-e5c7-499a-8ec3-25d40444df79" providerId="AD" clId="Web-{10D81D7A-03D0-494F-8107-2F600E9A1795}" dt="2019-11-06T15:07:51.911" v="2823" actId="1076"/>
          <ac:cxnSpMkLst>
            <pc:docMk/>
            <pc:sldMk cId="1130874230" sldId="269"/>
            <ac:cxnSpMk id="14" creationId="{00000000-0000-0000-0000-000000000000}"/>
          </ac:cxnSpMkLst>
        </pc:cxnChg>
        <pc:cxnChg chg="mod">
          <ac:chgData name="Mironov, Daniil (STFC,RAL,ISIS)" userId="S::daniil.mironov@stfc.ac.uk::788ef70f-e5c7-499a-8ec3-25d40444df79" providerId="AD" clId="Web-{10D81D7A-03D0-494F-8107-2F600E9A1795}" dt="2019-11-06T15:07:51.911" v="2825" actId="1076"/>
          <ac:cxnSpMkLst>
            <pc:docMk/>
            <pc:sldMk cId="1130874230" sldId="269"/>
            <ac:cxnSpMk id="18" creationId="{00000000-0000-0000-0000-000000000000}"/>
          </ac:cxnSpMkLst>
        </pc:cxnChg>
        <pc:cxnChg chg="mod">
          <ac:chgData name="Mironov, Daniil (STFC,RAL,ISIS)" userId="S::daniil.mironov@stfc.ac.uk::788ef70f-e5c7-499a-8ec3-25d40444df79" providerId="AD" clId="Web-{10D81D7A-03D0-494F-8107-2F600E9A1795}" dt="2019-11-06T15:07:51.926" v="2826" actId="1076"/>
          <ac:cxnSpMkLst>
            <pc:docMk/>
            <pc:sldMk cId="1130874230" sldId="269"/>
            <ac:cxnSpMk id="19" creationId="{00000000-0000-0000-0000-000000000000}"/>
          </ac:cxnSpMkLst>
        </pc:cxnChg>
        <pc:cxnChg chg="mod">
          <ac:chgData name="Mironov, Daniil (STFC,RAL,ISIS)" userId="S::daniil.mironov@stfc.ac.uk::788ef70f-e5c7-499a-8ec3-25d40444df79" providerId="AD" clId="Web-{10D81D7A-03D0-494F-8107-2F600E9A1795}" dt="2019-11-06T15:08:08.739" v="2837" actId="1076"/>
          <ac:cxnSpMkLst>
            <pc:docMk/>
            <pc:sldMk cId="1130874230" sldId="269"/>
            <ac:cxnSpMk id="21" creationId="{00000000-0000-0000-0000-000000000000}"/>
          </ac:cxnSpMkLst>
        </pc:cxnChg>
        <pc:cxnChg chg="mod">
          <ac:chgData name="Mironov, Daniil (STFC,RAL,ISIS)" userId="S::daniil.mironov@stfc.ac.uk::788ef70f-e5c7-499a-8ec3-25d40444df79" providerId="AD" clId="Web-{10D81D7A-03D0-494F-8107-2F600E9A1795}" dt="2019-11-06T15:08:03.630" v="2835" actId="14100"/>
          <ac:cxnSpMkLst>
            <pc:docMk/>
            <pc:sldMk cId="1130874230" sldId="269"/>
            <ac:cxnSpMk id="22" creationId="{00000000-0000-0000-0000-000000000000}"/>
          </ac:cxnSpMkLst>
        </pc:cxnChg>
        <pc:cxnChg chg="mod">
          <ac:chgData name="Mironov, Daniil (STFC,RAL,ISIS)" userId="S::daniil.mironov@stfc.ac.uk::788ef70f-e5c7-499a-8ec3-25d40444df79" providerId="AD" clId="Web-{10D81D7A-03D0-494F-8107-2F600E9A1795}" dt="2019-11-06T15:08:00.614" v="2834" actId="14100"/>
          <ac:cxnSpMkLst>
            <pc:docMk/>
            <pc:sldMk cId="1130874230" sldId="269"/>
            <ac:cxnSpMk id="23" creationId="{00000000-0000-0000-0000-000000000000}"/>
          </ac:cxnSpMkLst>
        </pc:cxnChg>
      </pc:sldChg>
      <pc:sldChg chg="addSp delSp modSp mod">
        <pc:chgData name="Mironov, Daniil (STFC,RAL,ISIS)" userId="S::daniil.mironov@stfc.ac.uk::788ef70f-e5c7-499a-8ec3-25d40444df79" providerId="AD" clId="Web-{10D81D7A-03D0-494F-8107-2F600E9A1795}" dt="2019-11-05T11:09:10.319" v="184"/>
        <pc:sldMkLst>
          <pc:docMk/>
          <pc:sldMk cId="3187071241" sldId="270"/>
        </pc:sldMkLst>
        <pc:spChg chg="del">
          <ac:chgData name="Mironov, Daniil (STFC,RAL,ISIS)" userId="S::daniil.mironov@stfc.ac.uk::788ef70f-e5c7-499a-8ec3-25d40444df79" providerId="AD" clId="Web-{10D81D7A-03D0-494F-8107-2F600E9A1795}" dt="2019-11-05T11:04:00.144" v="95"/>
          <ac:spMkLst>
            <pc:docMk/>
            <pc:sldMk cId="3187071241" sldId="270"/>
            <ac:spMk id="2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04:07.972" v="103"/>
          <ac:spMkLst>
            <pc:docMk/>
            <pc:sldMk cId="3187071241" sldId="270"/>
            <ac:spMk id="5" creationId="{9490527A-F306-4F8B-9D76-82D4584A5C94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04:56.488" v="121" actId="20577"/>
          <ac:spMkLst>
            <pc:docMk/>
            <pc:sldMk cId="3187071241" sldId="270"/>
            <ac:spMk id="7" creationId="{4E88934B-D28C-46B9-9820-FED24816C0C8}"/>
          </ac:spMkLst>
        </pc:spChg>
      </pc:sldChg>
      <pc:sldChg chg="addSp delSp modSp mod setBg delAnim">
        <pc:chgData name="Mironov, Daniil (STFC,RAL,ISIS)" userId="S::daniil.mironov@stfc.ac.uk::788ef70f-e5c7-499a-8ec3-25d40444df79" providerId="AD" clId="Web-{10D81D7A-03D0-494F-8107-2F600E9A1795}" dt="2019-11-07T16:36:47.281" v="3990" actId="1076"/>
        <pc:sldMkLst>
          <pc:docMk/>
          <pc:sldMk cId="1577463195" sldId="271"/>
        </pc:sldMkLst>
        <pc:spChg chg="del">
          <ac:chgData name="Mironov, Daniil (STFC,RAL,ISIS)" userId="S::daniil.mironov@stfc.ac.uk::788ef70f-e5c7-499a-8ec3-25d40444df79" providerId="AD" clId="Web-{10D81D7A-03D0-494F-8107-2F600E9A1795}" dt="2019-11-05T11:05:01.645" v="123"/>
          <ac:spMkLst>
            <pc:docMk/>
            <pc:sldMk cId="1577463195" sldId="271"/>
            <ac:spMk id="2" creationId="{00000000-0000-0000-0000-000000000000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42:55.482" v="717" actId="1076"/>
          <ac:spMkLst>
            <pc:docMk/>
            <pc:sldMk cId="1577463195" sldId="271"/>
            <ac:spMk id="3" creationId="{624A993F-3031-41EC-9D45-A43F618E1BE5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6:36:18.500" v="3967" actId="1076"/>
          <ac:spMkLst>
            <pc:docMk/>
            <pc:sldMk cId="1577463195" sldId="271"/>
            <ac:spMk id="6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05:05.488" v="124"/>
          <ac:spMkLst>
            <pc:docMk/>
            <pc:sldMk cId="1577463195" sldId="271"/>
            <ac:spMk id="7" creationId="{71F9DE7A-67BD-4C4B-B53B-00A0538DB0E3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06:31.849" v="137"/>
          <ac:spMkLst>
            <pc:docMk/>
            <pc:sldMk cId="1577463195" sldId="271"/>
            <ac:spMk id="8" creationId="{1585EDD4-D4E0-40E7-AE22-7F9AB7ECE4CD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6:36:18.516" v="3969" actId="1076"/>
          <ac:spMkLst>
            <pc:docMk/>
            <pc:sldMk cId="1577463195" sldId="271"/>
            <ac:spMk id="9" creationId="{3317E55B-F1FD-47EF-A875-16BBC6D00017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1:17:53.575" v="392"/>
          <ac:spMkLst>
            <pc:docMk/>
            <pc:sldMk cId="1577463195" sldId="271"/>
            <ac:spMk id="10" creationId="{00000000-0000-0000-0000-000000000000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1:23:58.563" v="458"/>
          <ac:spMkLst>
            <pc:docMk/>
            <pc:sldMk cId="1577463195" sldId="271"/>
            <ac:spMk id="11" creationId="{00000000-0000-0000-0000-000000000000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1:18:57.763" v="414"/>
          <ac:spMkLst>
            <pc:docMk/>
            <pc:sldMk cId="1577463195" sldId="271"/>
            <ac:spMk id="12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6:36:18.531" v="3971" actId="1076"/>
          <ac:spMkLst>
            <pc:docMk/>
            <pc:sldMk cId="1577463195" sldId="271"/>
            <ac:spMk id="13" creationId="{00000000-0000-0000-0000-000000000000}"/>
          </ac:spMkLst>
        </pc:spChg>
        <pc:spChg chg="add del">
          <ac:chgData name="Mironov, Daniil (STFC,RAL,ISIS)" userId="S::daniil.mironov@stfc.ac.uk::788ef70f-e5c7-499a-8ec3-25d40444df79" providerId="AD" clId="Web-{10D81D7A-03D0-494F-8107-2F600E9A1795}" dt="2019-11-05T11:18:30.403" v="403"/>
          <ac:spMkLst>
            <pc:docMk/>
            <pc:sldMk cId="1577463195" sldId="271"/>
            <ac:spMk id="15" creationId="{A39DAB7C-9106-45A5-86E7-BE9471570042}"/>
          </ac:spMkLst>
        </pc:spChg>
        <pc:spChg chg="add del">
          <ac:chgData name="Mironov, Daniil (STFC,RAL,ISIS)" userId="S::daniil.mironov@stfc.ac.uk::788ef70f-e5c7-499a-8ec3-25d40444df79" providerId="AD" clId="Web-{10D81D7A-03D0-494F-8107-2F600E9A1795}" dt="2019-11-05T11:18:35.794" v="405"/>
          <ac:spMkLst>
            <pc:docMk/>
            <pc:sldMk cId="1577463195" sldId="271"/>
            <ac:spMk id="16" creationId="{E3259813-F7DF-4B53-9CEF-69E3FFA644A5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1:21:45.405" v="438"/>
          <ac:spMkLst>
            <pc:docMk/>
            <pc:sldMk cId="1577463195" sldId="271"/>
            <ac:spMk id="21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6:36:25.063" v="3978" actId="1076"/>
          <ac:spMkLst>
            <pc:docMk/>
            <pc:sldMk cId="1577463195" sldId="271"/>
            <ac:spMk id="22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6:36:47.281" v="3990" actId="1076"/>
          <ac:spMkLst>
            <pc:docMk/>
            <pc:sldMk cId="1577463195" sldId="271"/>
            <ac:spMk id="30" creationId="{00000000-0000-0000-0000-000000000000}"/>
          </ac:spMkLst>
        </pc:spChg>
        <pc:spChg chg="del mod">
          <ac:chgData name="Mironov, Daniil (STFC,RAL,ISIS)" userId="S::daniil.mironov@stfc.ac.uk::788ef70f-e5c7-499a-8ec3-25d40444df79" providerId="AD" clId="Web-{10D81D7A-03D0-494F-8107-2F600E9A1795}" dt="2019-11-05T11:44:03.357" v="736"/>
          <ac:spMkLst>
            <pc:docMk/>
            <pc:sldMk cId="1577463195" sldId="271"/>
            <ac:spMk id="31" creationId="{00000000-0000-0000-0000-000000000000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6:36:32.953" v="3982" actId="1076"/>
          <ac:spMkLst>
            <pc:docMk/>
            <pc:sldMk cId="1577463195" sldId="271"/>
            <ac:spMk id="33" creationId="{0D5920FF-8625-4DA2-A1D8-08614CD76675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42:39.435" v="711"/>
          <ac:spMkLst>
            <pc:docMk/>
            <pc:sldMk cId="1577463195" sldId="271"/>
            <ac:spMk id="79" creationId="{4D1AE5B1-4CBC-4097-B39B-07156F696E69}"/>
          </ac:spMkLst>
        </pc:spChg>
        <pc:grpChg chg="del mod">
          <ac:chgData name="Mironov, Daniil (STFC,RAL,ISIS)" userId="S::daniil.mironov@stfc.ac.uk::788ef70f-e5c7-499a-8ec3-25d40444df79" providerId="AD" clId="Web-{10D81D7A-03D0-494F-8107-2F600E9A1795}" dt="2019-11-05T11:36:11.259" v="597"/>
          <ac:grpSpMkLst>
            <pc:docMk/>
            <pc:sldMk cId="1577463195" sldId="271"/>
            <ac:grpSpMk id="20" creationId="{00000000-0000-0000-0000-000000000000}"/>
          </ac:grpSpMkLst>
        </pc:grpChg>
        <pc:picChg chg="add del mod ord">
          <ac:chgData name="Mironov, Daniil (STFC,RAL,ISIS)" userId="S::daniil.mironov@stfc.ac.uk::788ef70f-e5c7-499a-8ec3-25d40444df79" providerId="AD" clId="Web-{10D81D7A-03D0-494F-8107-2F600E9A1795}" dt="2019-11-07T16:34:08.750" v="3909"/>
          <ac:picMkLst>
            <pc:docMk/>
            <pc:sldMk cId="1577463195" sldId="271"/>
            <ac:picMk id="2" creationId="{D0284E3B-818F-4E9F-B26E-11859DCD639F}"/>
          </ac:picMkLst>
        </pc:picChg>
        <pc:picChg chg="del mod">
          <ac:chgData name="Mironov, Daniil (STFC,RAL,ISIS)" userId="S::daniil.mironov@stfc.ac.uk::788ef70f-e5c7-499a-8ec3-25d40444df79" providerId="AD" clId="Web-{10D81D7A-03D0-494F-8107-2F600E9A1795}" dt="2019-11-05T11:42:36.747" v="710"/>
          <ac:picMkLst>
            <pc:docMk/>
            <pc:sldMk cId="1577463195" sldId="271"/>
            <ac:picMk id="4" creationId="{00000000-0000-0000-0000-000000000000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7T16:34:50.875" v="3922"/>
          <ac:picMkLst>
            <pc:docMk/>
            <pc:sldMk cId="1577463195" sldId="271"/>
            <ac:picMk id="5" creationId="{9EA5995D-CFB7-4259-BF33-974E352E3CF6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1:24:06.094" v="463"/>
          <ac:picMkLst>
            <pc:docMk/>
            <pc:sldMk cId="1577463195" sldId="271"/>
            <ac:picMk id="17" creationId="{00000000-0000-0000-0000-000000000000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1:24:00.626" v="460"/>
          <ac:picMkLst>
            <pc:docMk/>
            <pc:sldMk cId="1577463195" sldId="271"/>
            <ac:picMk id="18" creationId="{00000000-0000-0000-0000-000000000000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1:23:59.923" v="459"/>
          <ac:picMkLst>
            <pc:docMk/>
            <pc:sldMk cId="1577463195" sldId="271"/>
            <ac:picMk id="19" creationId="{00000000-0000-0000-0000-000000000000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21:15.671" v="428"/>
          <ac:picMkLst>
            <pc:docMk/>
            <pc:sldMk cId="1577463195" sldId="271"/>
            <ac:picMk id="34" creationId="{642D1014-C588-4BEA-AF10-97FAD7E8B947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22:47.094" v="448"/>
          <ac:picMkLst>
            <pc:docMk/>
            <pc:sldMk cId="1577463195" sldId="271"/>
            <ac:picMk id="35" creationId="{7FF9DCC5-F3C2-4FE5-98AC-44E2B59B6E08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22:59.719" v="451"/>
          <ac:picMkLst>
            <pc:docMk/>
            <pc:sldMk cId="1577463195" sldId="271"/>
            <ac:picMk id="37" creationId="{A053F470-447B-4176-A34D-5092811B6D04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23:23.438" v="453"/>
          <ac:picMkLst>
            <pc:docMk/>
            <pc:sldMk cId="1577463195" sldId="271"/>
            <ac:picMk id="39" creationId="{8327E0F5-3FE6-4593-84D3-2AC059ACDE6C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6T14:52:55.081" v="2761"/>
          <ac:picMkLst>
            <pc:docMk/>
            <pc:sldMk cId="1577463195" sldId="271"/>
            <ac:picMk id="41" creationId="{9ABF1997-27D6-4BF2-A363-D504CE2C9268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24:39.079" v="472"/>
          <ac:picMkLst>
            <pc:docMk/>
            <pc:sldMk cId="1577463195" sldId="271"/>
            <ac:picMk id="43" creationId="{692215AD-F227-45FB-BB65-AD8F790FC21D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33:18.585" v="539"/>
          <ac:picMkLst>
            <pc:docMk/>
            <pc:sldMk cId="1577463195" sldId="271"/>
            <ac:picMk id="45" creationId="{1602A0A8-3A61-4CA7-9E69-B41F16E3EA11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37:10.712" v="617"/>
          <ac:picMkLst>
            <pc:docMk/>
            <pc:sldMk cId="1577463195" sldId="271"/>
            <ac:picMk id="47" creationId="{1CCBCD91-CD4C-45E6-99C0-DF1CF1E2FFA1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28:26.113" v="520"/>
          <ac:picMkLst>
            <pc:docMk/>
            <pc:sldMk cId="1577463195" sldId="271"/>
            <ac:picMk id="48" creationId="{6A01E012-A626-4DA9-ABBE-C5B0339CD296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28:27.425" v="521"/>
          <ac:picMkLst>
            <pc:docMk/>
            <pc:sldMk cId="1577463195" sldId="271"/>
            <ac:picMk id="49" creationId="{5A5947F2-21E6-4574-97E4-B36EDBF5172A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32:35.350" v="525"/>
          <ac:picMkLst>
            <pc:docMk/>
            <pc:sldMk cId="1577463195" sldId="271"/>
            <ac:picMk id="50" creationId="{096DF3BB-E481-4A84-875C-3BF17A4A6F9B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34:59.336" v="574"/>
          <ac:picMkLst>
            <pc:docMk/>
            <pc:sldMk cId="1577463195" sldId="271"/>
            <ac:picMk id="52" creationId="{36666EE8-8BF7-4339-8296-1AA2509C1C96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34:59.930" v="575"/>
          <ac:picMkLst>
            <pc:docMk/>
            <pc:sldMk cId="1577463195" sldId="271"/>
            <ac:picMk id="54" creationId="{DD00FB1C-F8EF-4E46-B55D-5A9A89122931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41:08.434" v="687"/>
          <ac:picMkLst>
            <pc:docMk/>
            <pc:sldMk cId="1577463195" sldId="271"/>
            <ac:picMk id="55" creationId="{98C5BA30-71F4-4AEF-9090-E78E71B82243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6T14:52:54.581" v="2760"/>
          <ac:picMkLst>
            <pc:docMk/>
            <pc:sldMk cId="1577463195" sldId="271"/>
            <ac:picMk id="56" creationId="{830D130F-C18E-4819-A4A6-0716BA9E7282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35:01.289" v="577"/>
          <ac:picMkLst>
            <pc:docMk/>
            <pc:sldMk cId="1577463195" sldId="271"/>
            <ac:picMk id="57" creationId="{DFCEED73-E4C3-41AD-8543-E4DAFC196450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35:00.492" v="576"/>
          <ac:picMkLst>
            <pc:docMk/>
            <pc:sldMk cId="1577463195" sldId="271"/>
            <ac:picMk id="58" creationId="{AEB59B20-9430-4CE1-BE92-6769301CC9EF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6T14:52:55.488" v="2762"/>
          <ac:picMkLst>
            <pc:docMk/>
            <pc:sldMk cId="1577463195" sldId="271"/>
            <ac:picMk id="59" creationId="{1E3A3EF4-B94B-40C0-B21B-D6E641AA9D93}"/>
          </ac:picMkLst>
        </pc:picChg>
        <pc:picChg chg="add del mod ord">
          <ac:chgData name="Mironov, Daniil (STFC,RAL,ISIS)" userId="S::daniil.mironov@stfc.ac.uk::788ef70f-e5c7-499a-8ec3-25d40444df79" providerId="AD" clId="Web-{10D81D7A-03D0-494F-8107-2F600E9A1795}" dt="2019-11-05T11:40:37.199" v="678"/>
          <ac:picMkLst>
            <pc:docMk/>
            <pc:sldMk cId="1577463195" sldId="271"/>
            <ac:picMk id="61" creationId="{754F9B83-CBD2-4B70-B16E-1E3F1370719F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6T14:52:56.081" v="2763"/>
          <ac:picMkLst>
            <pc:docMk/>
            <pc:sldMk cId="1577463195" sldId="271"/>
            <ac:picMk id="62" creationId="{30004FC0-9967-4809-A329-AB663A5CC981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40:37.199" v="679"/>
          <ac:picMkLst>
            <pc:docMk/>
            <pc:sldMk cId="1577463195" sldId="271"/>
            <ac:picMk id="63" creationId="{9DE01DEC-5EB6-4652-B9A2-51165D508DD0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39:14.542" v="650"/>
          <ac:picMkLst>
            <pc:docMk/>
            <pc:sldMk cId="1577463195" sldId="271"/>
            <ac:picMk id="64" creationId="{9E212DF7-CD9B-4125-85DC-69A16F387518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39:24.714" v="653"/>
          <ac:picMkLst>
            <pc:docMk/>
            <pc:sldMk cId="1577463195" sldId="271"/>
            <ac:picMk id="66" creationId="{3EBCA064-41E5-4E58-83B0-446AC9DEAE95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7T16:36:18.516" v="3968" actId="1076"/>
          <ac:picMkLst>
            <pc:docMk/>
            <pc:sldMk cId="1577463195" sldId="271"/>
            <ac:picMk id="68" creationId="{8B5B12A5-5528-471D-B0B6-E9C7CC055ECE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7T16:36:18.547" v="3972" actId="1076"/>
          <ac:picMkLst>
            <pc:docMk/>
            <pc:sldMk cId="1577463195" sldId="271"/>
            <ac:picMk id="70" creationId="{A0A70697-2F76-40EE-97A7-62D6C59D6BDB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7T16:36:27.250" v="3979" actId="1076"/>
          <ac:picMkLst>
            <pc:docMk/>
            <pc:sldMk cId="1577463195" sldId="271"/>
            <ac:picMk id="71" creationId="{E97108F0-8592-40D8-B86A-15FE538317F8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41:26.668" v="690"/>
          <ac:picMkLst>
            <pc:docMk/>
            <pc:sldMk cId="1577463195" sldId="271"/>
            <ac:picMk id="72" creationId="{DE977938-FA0E-4BB0-BF14-41C6229EE087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7T16:36:18.531" v="3970" actId="1076"/>
          <ac:picMkLst>
            <pc:docMk/>
            <pc:sldMk cId="1577463195" sldId="271"/>
            <ac:picMk id="74" creationId="{EB48186C-B825-4572-84FD-223723CF4F48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7T16:36:37.891" v="3984" actId="1076"/>
          <ac:picMkLst>
            <pc:docMk/>
            <pc:sldMk cId="1577463195" sldId="271"/>
            <ac:picMk id="76" creationId="{954B2244-8347-48EF-AC63-119A40F9A23A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43:45.420" v="728"/>
          <ac:picMkLst>
            <pc:docMk/>
            <pc:sldMk cId="1577463195" sldId="271"/>
            <ac:picMk id="80" creationId="{4D6148E4-D994-4116-9603-B08D6E7F2C2B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43:45.420" v="727"/>
          <ac:picMkLst>
            <pc:docMk/>
            <pc:sldMk cId="1577463195" sldId="271"/>
            <ac:picMk id="81" creationId="{4C60A3D0-BF49-4314-9E45-EF65A5A42A5C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43:45.420" v="726"/>
          <ac:picMkLst>
            <pc:docMk/>
            <pc:sldMk cId="1577463195" sldId="271"/>
            <ac:picMk id="82" creationId="{A60FD781-2645-4E7B-BF35-47F931AE1409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1:43:45.420" v="725"/>
          <ac:picMkLst>
            <pc:docMk/>
            <pc:sldMk cId="1577463195" sldId="271"/>
            <ac:picMk id="84" creationId="{53EB6D08-0F1D-4631-861D-422B52C90339}"/>
          </ac:picMkLst>
        </pc:picChg>
        <pc:cxnChg chg="del">
          <ac:chgData name="Mironov, Daniil (STFC,RAL,ISIS)" userId="S::daniil.mironov@stfc.ac.uk::788ef70f-e5c7-499a-8ec3-25d40444df79" providerId="AD" clId="Web-{10D81D7A-03D0-494F-8107-2F600E9A1795}" dt="2019-11-05T11:24:34.610" v="469"/>
          <ac:cxnSpMkLst>
            <pc:docMk/>
            <pc:sldMk cId="1577463195" sldId="271"/>
            <ac:cxnSpMk id="14" creationId="{00000000-0000-0000-0000-000000000000}"/>
          </ac:cxnSpMkLst>
        </pc:cxnChg>
        <pc:cxnChg chg="del">
          <ac:chgData name="Mironov, Daniil (STFC,RAL,ISIS)" userId="S::daniil.mironov@stfc.ac.uk::788ef70f-e5c7-499a-8ec3-25d40444df79" providerId="AD" clId="Web-{10D81D7A-03D0-494F-8107-2F600E9A1795}" dt="2019-11-05T11:41:43.871" v="694"/>
          <ac:cxnSpMkLst>
            <pc:docMk/>
            <pc:sldMk cId="1577463195" sldId="271"/>
            <ac:cxnSpMk id="28" creationId="{00000000-0000-0000-0000-000000000000}"/>
          </ac:cxnSpMkLst>
        </pc:cxnChg>
      </pc:sldChg>
      <pc:sldChg chg="addSp delSp modSp mod">
        <pc:chgData name="Mironov, Daniil (STFC,RAL,ISIS)" userId="S::daniil.mironov@stfc.ac.uk::788ef70f-e5c7-499a-8ec3-25d40444df79" providerId="AD" clId="Web-{10D81D7A-03D0-494F-8107-2F600E9A1795}" dt="2019-11-05T11:46:53.469" v="757" actId="20577"/>
        <pc:sldMkLst>
          <pc:docMk/>
          <pc:sldMk cId="153588518" sldId="272"/>
        </pc:sldMkLst>
        <pc:spChg chg="add del">
          <ac:chgData name="Mironov, Daniil (STFC,RAL,ISIS)" userId="S::daniil.mironov@stfc.ac.uk::788ef70f-e5c7-499a-8ec3-25d40444df79" providerId="AD" clId="Web-{10D81D7A-03D0-494F-8107-2F600E9A1795}" dt="2019-11-05T11:09:59.257" v="195"/>
          <ac:spMkLst>
            <pc:docMk/>
            <pc:sldMk cId="153588518" sldId="272"/>
            <ac:spMk id="2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1:46:53.469" v="757" actId="20577"/>
          <ac:spMkLst>
            <pc:docMk/>
            <pc:sldMk cId="153588518" sldId="272"/>
            <ac:spMk id="3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10:06.960" v="197"/>
          <ac:spMkLst>
            <pc:docMk/>
            <pc:sldMk cId="153588518" sldId="272"/>
            <ac:spMk id="5" creationId="{EBC65042-3016-46BE-8DCE-7B82B0D72729}"/>
          </ac:spMkLst>
        </pc:spChg>
        <pc:spChg chg="del mod">
          <ac:chgData name="Mironov, Daniil (STFC,RAL,ISIS)" userId="S::daniil.mironov@stfc.ac.uk::788ef70f-e5c7-499a-8ec3-25d40444df79" providerId="AD" clId="Web-{10D81D7A-03D0-494F-8107-2F600E9A1795}" dt="2019-11-05T11:45:46.015" v="749"/>
          <ac:spMkLst>
            <pc:docMk/>
            <pc:sldMk cId="153588518" sldId="272"/>
            <ac:spMk id="6" creationId="{00000000-0000-0000-0000-000000000000}"/>
          </ac:spMkLst>
        </pc:spChg>
        <pc:spChg chg="add del">
          <ac:chgData name="Mironov, Daniil (STFC,RAL,ISIS)" userId="S::daniil.mironov@stfc.ac.uk::788ef70f-e5c7-499a-8ec3-25d40444df79" providerId="AD" clId="Web-{10D81D7A-03D0-494F-8107-2F600E9A1795}" dt="2019-11-05T11:09:40.788" v="190"/>
          <ac:spMkLst>
            <pc:docMk/>
            <pc:sldMk cId="153588518" sldId="272"/>
            <ac:spMk id="7" creationId="{FC3AB809-3D20-41E2-A2D8-823CD88FBAE2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46:45.953" v="755" actId="1076"/>
          <ac:spMkLst>
            <pc:docMk/>
            <pc:sldMk cId="153588518" sldId="272"/>
            <ac:spMk id="8" creationId="{505985CD-CBC6-4BDA-8C17-1DF7333DA374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5T11:45:52.312" v="753" actId="1076"/>
          <ac:picMkLst>
            <pc:docMk/>
            <pc:sldMk cId="153588518" sldId="272"/>
            <ac:picMk id="9" creationId="{AADB4648-503C-49C2-8CBC-D42887519F78}"/>
          </ac:picMkLst>
        </pc:picChg>
        <pc:picChg chg="mod">
          <ac:chgData name="Mironov, Daniil (STFC,RAL,ISIS)" userId="S::daniil.mironov@stfc.ac.uk::788ef70f-e5c7-499a-8ec3-25d40444df79" providerId="AD" clId="Web-{10D81D7A-03D0-494F-8107-2F600E9A1795}" dt="2019-11-05T11:09:36.523" v="186" actId="1076"/>
          <ac:picMkLst>
            <pc:docMk/>
            <pc:sldMk cId="153588518" sldId="272"/>
            <ac:picMk id="2050" creationId="{00000000-0000-0000-0000-000000000000}"/>
          </ac:picMkLst>
        </pc:picChg>
        <pc:picChg chg="mod">
          <ac:chgData name="Mironov, Daniil (STFC,RAL,ISIS)" userId="S::daniil.mironov@stfc.ac.uk::788ef70f-e5c7-499a-8ec3-25d40444df79" providerId="AD" clId="Web-{10D81D7A-03D0-494F-8107-2F600E9A1795}" dt="2019-11-05T11:09:36.538" v="187" actId="1076"/>
          <ac:picMkLst>
            <pc:docMk/>
            <pc:sldMk cId="153588518" sldId="272"/>
            <ac:picMk id="2052" creationId="{00000000-0000-0000-0000-000000000000}"/>
          </ac:picMkLst>
        </pc:picChg>
      </pc:sldChg>
      <pc:sldChg chg="addSp delSp modSp mod addAnim delAnim modAnim">
        <pc:chgData name="Mironov, Daniil (STFC,RAL,ISIS)" userId="S::daniil.mironov@stfc.ac.uk::788ef70f-e5c7-499a-8ec3-25d40444df79" providerId="AD" clId="Web-{10D81D7A-03D0-494F-8107-2F600E9A1795}" dt="2019-11-06T16:34:43.349" v="2964" actId="20577"/>
        <pc:sldMkLst>
          <pc:docMk/>
          <pc:sldMk cId="165451905" sldId="273"/>
        </pc:sldMkLst>
        <pc:spChg chg="del">
          <ac:chgData name="Mironov, Daniil (STFC,RAL,ISIS)" userId="S::daniil.mironov@stfc.ac.uk::788ef70f-e5c7-499a-8ec3-25d40444df79" providerId="AD" clId="Web-{10D81D7A-03D0-494F-8107-2F600E9A1795}" dt="2019-11-05T11:11:57.337" v="228"/>
          <ac:spMkLst>
            <pc:docMk/>
            <pc:sldMk cId="165451905" sldId="273"/>
            <ac:spMk id="2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3:35:52.363" v="1221"/>
          <ac:spMkLst>
            <pc:docMk/>
            <pc:sldMk cId="165451905" sldId="273"/>
            <ac:spMk id="2" creationId="{46766A09-B0CC-4037-A9A6-6F7980CCE53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3:36:01.035" v="1223" actId="14100"/>
          <ac:spMkLst>
            <pc:docMk/>
            <pc:sldMk cId="165451905" sldId="273"/>
            <ac:spMk id="3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3:37:07.535" v="1304"/>
          <ac:spMkLst>
            <pc:docMk/>
            <pc:sldMk cId="165451905" sldId="273"/>
            <ac:spMk id="4" creationId="{005E1DF8-81EB-4CD7-8997-D967994A8C47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12:00.212" v="230"/>
          <ac:spMkLst>
            <pc:docMk/>
            <pc:sldMk cId="165451905" sldId="273"/>
            <ac:spMk id="5" creationId="{073540F7-E4CC-4A22-A97F-623F6FAA9D1F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3:36:33.972" v="1258" actId="20577"/>
          <ac:spMkLst>
            <pc:docMk/>
            <pc:sldMk cId="165451905" sldId="273"/>
            <ac:spMk id="5" creationId="{4473CC7C-307B-4D61-8DDD-452B9B05B604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3:34:42.659" v="1208" actId="20577"/>
          <ac:spMkLst>
            <pc:docMk/>
            <pc:sldMk cId="165451905" sldId="273"/>
            <ac:spMk id="6" creationId="{A93A3CC2-D497-4AF1-815C-F673D9160A06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6T16:34:43.349" v="2964" actId="20577"/>
          <ac:spMkLst>
            <pc:docMk/>
            <pc:sldMk cId="165451905" sldId="273"/>
            <ac:spMk id="9" creationId="{BC23F317-324D-4C04-A617-341C1AB9EC3A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5T13:38:12.598" v="1316" actId="1076"/>
          <ac:picMkLst>
            <pc:docMk/>
            <pc:sldMk cId="165451905" sldId="273"/>
            <ac:picMk id="8" creationId="{72D2908C-98A1-4F75-B410-3543AD93314E}"/>
          </ac:picMkLst>
        </pc:picChg>
      </pc:sldChg>
      <pc:sldChg chg="addSp delSp modSp add del mod ord addCm">
        <pc:chgData name="Mironov, Daniil (STFC,RAL,ISIS)" userId="S::daniil.mironov@stfc.ac.uk::788ef70f-e5c7-499a-8ec3-25d40444df79" providerId="AD" clId="Web-{10D81D7A-03D0-494F-8107-2F600E9A1795}" dt="2019-11-07T10:38:01.108" v="3130"/>
        <pc:sldMkLst>
          <pc:docMk/>
          <pc:sldMk cId="105208407" sldId="274"/>
        </pc:sldMkLst>
        <pc:spChg chg="del">
          <ac:chgData name="Mironov, Daniil (STFC,RAL,ISIS)" userId="S::daniil.mironov@stfc.ac.uk::788ef70f-e5c7-499a-8ec3-25d40444df79" providerId="AD" clId="Web-{10D81D7A-03D0-494F-8107-2F600E9A1795}" dt="2019-11-05T11:12:27.274" v="239"/>
          <ac:spMkLst>
            <pc:docMk/>
            <pc:sldMk cId="105208407" sldId="274"/>
            <ac:spMk id="2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0:32:03.754" v="3114" actId="1076"/>
          <ac:spMkLst>
            <pc:docMk/>
            <pc:sldMk cId="105208407" sldId="274"/>
            <ac:spMk id="3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0:32:14.973" v="3121" actId="1076"/>
          <ac:spMkLst>
            <pc:docMk/>
            <pc:sldMk cId="105208407" sldId="274"/>
            <ac:spMk id="4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12:29.212" v="240"/>
          <ac:spMkLst>
            <pc:docMk/>
            <pc:sldMk cId="105208407" sldId="274"/>
            <ac:spMk id="7" creationId="{7552CA32-4EE6-4AE9-BD20-492ADADDEA9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0:32:14.973" v="3122" actId="1076"/>
          <ac:spMkLst>
            <pc:docMk/>
            <pc:sldMk cId="105208407" sldId="274"/>
            <ac:spMk id="8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0:32:14.973" v="3123" actId="1076"/>
          <ac:spMkLst>
            <pc:docMk/>
            <pc:sldMk cId="105208407" sldId="274"/>
            <ac:spMk id="9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0:32:14.989" v="3124" actId="1076"/>
          <ac:spMkLst>
            <pc:docMk/>
            <pc:sldMk cId="105208407" sldId="274"/>
            <ac:spMk id="10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0:32:14.989" v="3125" actId="1076"/>
          <ac:spMkLst>
            <pc:docMk/>
            <pc:sldMk cId="105208407" sldId="274"/>
            <ac:spMk id="11" creationId="{00000000-0000-0000-0000-000000000000}"/>
          </ac:spMkLst>
        </pc:spChg>
        <pc:spChg chg="add del">
          <ac:chgData name="Mironov, Daniil (STFC,RAL,ISIS)" userId="S::daniil.mironov@stfc.ac.uk::788ef70f-e5c7-499a-8ec3-25d40444df79" providerId="AD" clId="Web-{10D81D7A-03D0-494F-8107-2F600E9A1795}" dt="2019-11-07T10:32:00.598" v="3113"/>
          <ac:spMkLst>
            <pc:docMk/>
            <pc:sldMk cId="105208407" sldId="274"/>
            <ac:spMk id="12" creationId="{926901A5-7740-463D-8306-A119B5F1B579}"/>
          </ac:spMkLst>
        </pc:spChg>
        <pc:picChg chg="mod">
          <ac:chgData name="Mironov, Daniil (STFC,RAL,ISIS)" userId="S::daniil.mironov@stfc.ac.uk::788ef70f-e5c7-499a-8ec3-25d40444df79" providerId="AD" clId="Web-{10D81D7A-03D0-494F-8107-2F600E9A1795}" dt="2019-11-07T10:32:14.942" v="3119" actId="1076"/>
          <ac:picMkLst>
            <pc:docMk/>
            <pc:sldMk cId="105208407" sldId="274"/>
            <ac:picMk id="3074" creationId="{00000000-0000-0000-0000-000000000000}"/>
          </ac:picMkLst>
        </pc:picChg>
        <pc:picChg chg="mod">
          <ac:chgData name="Mironov, Daniil (STFC,RAL,ISIS)" userId="S::daniil.mironov@stfc.ac.uk::788ef70f-e5c7-499a-8ec3-25d40444df79" providerId="AD" clId="Web-{10D81D7A-03D0-494F-8107-2F600E9A1795}" dt="2019-11-07T10:32:14.958" v="3120" actId="1076"/>
          <ac:picMkLst>
            <pc:docMk/>
            <pc:sldMk cId="105208407" sldId="274"/>
            <ac:picMk id="3078" creationId="{00000000-0000-0000-0000-000000000000}"/>
          </ac:picMkLst>
        </pc:picChg>
      </pc:sldChg>
      <pc:sldChg chg="addSp delSp modSp del mod">
        <pc:chgData name="Mironov, Daniil (STFC,RAL,ISIS)" userId="S::daniil.mironov@stfc.ac.uk::788ef70f-e5c7-499a-8ec3-25d40444df79" providerId="AD" clId="Web-{10D81D7A-03D0-494F-8107-2F600E9A1795}" dt="2019-11-06T16:34:04.536" v="2960"/>
        <pc:sldMkLst>
          <pc:docMk/>
          <pc:sldMk cId="2583644967" sldId="275"/>
        </pc:sldMkLst>
        <pc:spChg chg="del">
          <ac:chgData name="Mironov, Daniil (STFC,RAL,ISIS)" userId="S::daniil.mironov@stfc.ac.uk::788ef70f-e5c7-499a-8ec3-25d40444df79" providerId="AD" clId="Web-{10D81D7A-03D0-494F-8107-2F600E9A1795}" dt="2019-11-05T11:12:38.525" v="242"/>
          <ac:spMkLst>
            <pc:docMk/>
            <pc:sldMk cId="2583644967" sldId="275"/>
            <ac:spMk id="2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3:56:19.401" v="1569" actId="20577"/>
          <ac:spMkLst>
            <pc:docMk/>
            <pc:sldMk cId="2583644967" sldId="275"/>
            <ac:spMk id="3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12:40.728" v="243"/>
          <ac:spMkLst>
            <pc:docMk/>
            <pc:sldMk cId="2583644967" sldId="275"/>
            <ac:spMk id="5" creationId="{DB6584A6-026A-4AD8-A857-AD2FB1BC46B0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4:03:32.465" v="1652" actId="20577"/>
          <ac:spMkLst>
            <pc:docMk/>
            <pc:sldMk cId="2583644967" sldId="275"/>
            <ac:spMk id="7" creationId="{5EFC3112-A9F6-465F-95B6-110DE95E6E9E}"/>
          </ac:spMkLst>
        </pc:spChg>
        <pc:picChg chg="add mod modCrop">
          <ac:chgData name="Mironov, Daniil (STFC,RAL,ISIS)" userId="S::daniil.mironov@stfc.ac.uk::788ef70f-e5c7-499a-8ec3-25d40444df79" providerId="AD" clId="Web-{10D81D7A-03D0-494F-8107-2F600E9A1795}" dt="2019-11-05T14:09:02.639" v="1702" actId="14100"/>
          <ac:picMkLst>
            <pc:docMk/>
            <pc:sldMk cId="2583644967" sldId="275"/>
            <ac:picMk id="2" creationId="{7CAD8925-7137-4B38-89C5-04E511D95E95}"/>
          </ac:picMkLst>
        </pc:picChg>
      </pc:sldChg>
      <pc:sldChg chg="addSp delSp modSp mod ord">
        <pc:chgData name="Mironov, Daniil (STFC,RAL,ISIS)" userId="S::daniil.mironov@stfc.ac.uk::788ef70f-e5c7-499a-8ec3-25d40444df79" providerId="AD" clId="Web-{10D81D7A-03D0-494F-8107-2F600E9A1795}" dt="2019-11-06T16:39:26.367" v="3050" actId="1076"/>
        <pc:sldMkLst>
          <pc:docMk/>
          <pc:sldMk cId="1452080445" sldId="276"/>
        </pc:sldMkLst>
        <pc:spChg chg="del">
          <ac:chgData name="Mironov, Daniil (STFC,RAL,ISIS)" userId="S::daniil.mironov@stfc.ac.uk::788ef70f-e5c7-499a-8ec3-25d40444df79" providerId="AD" clId="Web-{10D81D7A-03D0-494F-8107-2F600E9A1795}" dt="2019-11-05T11:12:56.665" v="253"/>
          <ac:spMkLst>
            <pc:docMk/>
            <pc:sldMk cId="1452080445" sldId="276"/>
            <ac:spMk id="2" creationId="{00000000-0000-0000-0000-000000000000}"/>
          </ac:spMkLst>
        </pc:spChg>
        <pc:spChg chg="add del">
          <ac:chgData name="Mironov, Daniil (STFC,RAL,ISIS)" userId="S::daniil.mironov@stfc.ac.uk::788ef70f-e5c7-499a-8ec3-25d40444df79" providerId="AD" clId="Web-{10D81D7A-03D0-494F-8107-2F600E9A1795}" dt="2019-11-05T14:03:40.387" v="1654"/>
          <ac:spMkLst>
            <pc:docMk/>
            <pc:sldMk cId="1452080445" sldId="276"/>
            <ac:spMk id="2" creationId="{674BE451-9763-407B-AB3C-6842B48055A4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6T16:36:43.975" v="3014"/>
          <ac:spMkLst>
            <pc:docMk/>
            <pc:sldMk cId="1452080445" sldId="276"/>
            <ac:spMk id="2" creationId="{900B79B4-BDDA-43A5-A844-2C7F1702A0EB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6:39:13.585" v="3047" actId="1076"/>
          <ac:spMkLst>
            <pc:docMk/>
            <pc:sldMk cId="1452080445" sldId="276"/>
            <ac:spMk id="3" creationId="{00000000-0000-0000-0000-000000000000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6T16:39:21.867" v="3049" actId="1076"/>
          <ac:spMkLst>
            <pc:docMk/>
            <pc:sldMk cId="1452080445" sldId="276"/>
            <ac:spMk id="4" creationId="{3AAF66C2-1E0C-4915-B890-4D1CC0451F93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13:05.244" v="257"/>
          <ac:spMkLst>
            <pc:docMk/>
            <pc:sldMk cId="1452080445" sldId="276"/>
            <ac:spMk id="5" creationId="{8BAD5D08-9DF0-4A4D-BEA2-28EFD68CF362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6T16:34:48.786" v="2965"/>
          <ac:spMkLst>
            <pc:docMk/>
            <pc:sldMk cId="1452080445" sldId="276"/>
            <ac:spMk id="7" creationId="{03652A28-15CD-4627-9886-A9442277D6D4}"/>
          </ac:spMkLst>
        </pc:spChg>
        <pc:picChg chg="add mod modCrop">
          <ac:chgData name="Mironov, Daniil (STFC,RAL,ISIS)" userId="S::daniil.mironov@stfc.ac.uk::788ef70f-e5c7-499a-8ec3-25d40444df79" providerId="AD" clId="Web-{10D81D7A-03D0-494F-8107-2F600E9A1795}" dt="2019-11-06T16:39:26.367" v="3050" actId="1076"/>
          <ac:picMkLst>
            <pc:docMk/>
            <pc:sldMk cId="1452080445" sldId="276"/>
            <ac:picMk id="5" creationId="{FB48FA39-A63A-4382-AAE9-5121CAEBA5DB}"/>
          </ac:picMkLst>
        </pc:picChg>
      </pc:sldChg>
      <pc:sldChg chg="del mod">
        <pc:chgData name="Mironov, Daniil (STFC,RAL,ISIS)" userId="S::daniil.mironov@stfc.ac.uk::788ef70f-e5c7-499a-8ec3-25d40444df79" providerId="AD" clId="Web-{10D81D7A-03D0-494F-8107-2F600E9A1795}" dt="2019-11-05T14:13:48.313" v="1718"/>
        <pc:sldMkLst>
          <pc:docMk/>
          <pc:sldMk cId="2142789509" sldId="277"/>
        </pc:sldMkLst>
      </pc:sldChg>
      <pc:sldChg chg="addSp delSp modSp mod">
        <pc:chgData name="Mironov, Daniil (STFC,RAL,ISIS)" userId="S::daniil.mironov@stfc.ac.uk::788ef70f-e5c7-499a-8ec3-25d40444df79" providerId="AD" clId="Web-{10D81D7A-03D0-494F-8107-2F600E9A1795}" dt="2019-11-05T13:27:43.063" v="1125" actId="20577"/>
        <pc:sldMkLst>
          <pc:docMk/>
          <pc:sldMk cId="3357229066" sldId="278"/>
        </pc:sldMkLst>
        <pc:spChg chg="del">
          <ac:chgData name="Mironov, Daniil (STFC,RAL,ISIS)" userId="S::daniil.mironov@stfc.ac.uk::788ef70f-e5c7-499a-8ec3-25d40444df79" providerId="AD" clId="Web-{10D81D7A-03D0-494F-8107-2F600E9A1795}" dt="2019-11-05T11:10:29.086" v="202"/>
          <ac:spMkLst>
            <pc:docMk/>
            <pc:sldMk cId="3357229066" sldId="278"/>
            <ac:spMk id="2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3:27:43.063" v="1125" actId="20577"/>
          <ac:spMkLst>
            <pc:docMk/>
            <pc:sldMk cId="3357229066" sldId="278"/>
            <ac:spMk id="3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10:32.429" v="203"/>
          <ac:spMkLst>
            <pc:docMk/>
            <pc:sldMk cId="3357229066" sldId="278"/>
            <ac:spMk id="6" creationId="{621AC236-22DF-486D-871C-1867330718BA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10:36.758" v="205" actId="20577"/>
          <ac:spMkLst>
            <pc:docMk/>
            <pc:sldMk cId="3357229066" sldId="278"/>
            <ac:spMk id="8" creationId="{E6EAA288-9520-4C94-99BD-CEF2BD2A43F7}"/>
          </ac:spMkLst>
        </pc:spChg>
        <pc:picChg chg="mod modCrop">
          <ac:chgData name="Mironov, Daniil (STFC,RAL,ISIS)" userId="S::daniil.mironov@stfc.ac.uk::788ef70f-e5c7-499a-8ec3-25d40444df79" providerId="AD" clId="Web-{10D81D7A-03D0-494F-8107-2F600E9A1795}" dt="2019-11-05T11:11:04.195" v="210" actId="1076"/>
          <ac:picMkLst>
            <pc:docMk/>
            <pc:sldMk cId="3357229066" sldId="278"/>
            <ac:picMk id="4" creationId="{245FA18E-8A80-412B-AACA-E7B378A2C0BF}"/>
          </ac:picMkLst>
        </pc:picChg>
      </pc:sldChg>
      <pc:sldChg chg="addSp delSp modSp del mod ord">
        <pc:chgData name="Mironov, Daniil (STFC,RAL,ISIS)" userId="S::daniil.mironov@stfc.ac.uk::788ef70f-e5c7-499a-8ec3-25d40444df79" providerId="AD" clId="Web-{10D81D7A-03D0-494F-8107-2F600E9A1795}" dt="2019-11-05T13:27:15.469" v="1113"/>
        <pc:sldMkLst>
          <pc:docMk/>
          <pc:sldMk cId="1062853871" sldId="279"/>
        </pc:sldMkLst>
        <pc:spChg chg="del">
          <ac:chgData name="Mironov, Daniil (STFC,RAL,ISIS)" userId="S::daniil.mironov@stfc.ac.uk::788ef70f-e5c7-499a-8ec3-25d40444df79" providerId="AD" clId="Web-{10D81D7A-03D0-494F-8107-2F600E9A1795}" dt="2019-11-05T11:11:47.305" v="222"/>
          <ac:spMkLst>
            <pc:docMk/>
            <pc:sldMk cId="1062853871" sldId="279"/>
            <ac:spMk id="2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1:14:03.791" v="268" actId="1076"/>
          <ac:spMkLst>
            <pc:docMk/>
            <pc:sldMk cId="1062853871" sldId="279"/>
            <ac:spMk id="3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11:50.055" v="224"/>
          <ac:spMkLst>
            <pc:docMk/>
            <pc:sldMk cId="1062853871" sldId="279"/>
            <ac:spMk id="5" creationId="{678C7AE9-AB2F-48FF-B01F-A2D7351AD14A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11:52.758" v="227" actId="20577"/>
          <ac:spMkLst>
            <pc:docMk/>
            <pc:sldMk cId="1062853871" sldId="279"/>
            <ac:spMk id="7" creationId="{6A267AF1-257A-454C-B0B3-803F74948FE3}"/>
          </ac:spMkLst>
        </pc:spChg>
      </pc:sldChg>
      <pc:sldChg chg="addSp delSp modSp del mod">
        <pc:chgData name="Mironov, Daniil (STFC,RAL,ISIS)" userId="S::daniil.mironov@stfc.ac.uk::788ef70f-e5c7-499a-8ec3-25d40444df79" providerId="AD" clId="Web-{10D81D7A-03D0-494F-8107-2F600E9A1795}" dt="2019-11-05T14:16:38.673" v="1774"/>
        <pc:sldMkLst>
          <pc:docMk/>
          <pc:sldMk cId="2186083986" sldId="281"/>
        </pc:sldMkLst>
        <pc:spChg chg="del">
          <ac:chgData name="Mironov, Daniil (STFC,RAL,ISIS)" userId="S::daniil.mironov@stfc.ac.uk::788ef70f-e5c7-499a-8ec3-25d40444df79" providerId="AD" clId="Web-{10D81D7A-03D0-494F-8107-2F600E9A1795}" dt="2019-11-05T11:14:42.760" v="272"/>
          <ac:spMkLst>
            <pc:docMk/>
            <pc:sldMk cId="2186083986" sldId="281"/>
            <ac:spMk id="2" creationId="{40997631-4424-4A2E-BAEB-9CE14FD2CA94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1:15:43.964" v="299" actId="20577"/>
          <ac:spMkLst>
            <pc:docMk/>
            <pc:sldMk cId="2186083986" sldId="281"/>
            <ac:spMk id="3" creationId="{10F5F894-F6A5-4027-88D5-B1609A7387AE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14:56.323" v="281"/>
          <ac:spMkLst>
            <pc:docMk/>
            <pc:sldMk cId="2186083986" sldId="281"/>
            <ac:spMk id="6" creationId="{DEDC79AF-9194-4B8E-A507-E6291787610E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15:30.433" v="291" actId="20577"/>
          <ac:spMkLst>
            <pc:docMk/>
            <pc:sldMk cId="2186083986" sldId="281"/>
            <ac:spMk id="8" creationId="{00B7CCAA-0250-4EDF-9763-8DC3FAE912E9}"/>
          </ac:spMkLst>
        </pc:spChg>
        <pc:picChg chg="mod modCrop">
          <ac:chgData name="Mironov, Daniil (STFC,RAL,ISIS)" userId="S::daniil.mironov@stfc.ac.uk::788ef70f-e5c7-499a-8ec3-25d40444df79" providerId="AD" clId="Web-{10D81D7A-03D0-494F-8107-2F600E9A1795}" dt="2019-11-05T11:15:24.948" v="289" actId="1076"/>
          <ac:picMkLst>
            <pc:docMk/>
            <pc:sldMk cId="2186083986" sldId="281"/>
            <ac:picMk id="4" creationId="{00000000-0000-0000-0000-000000000000}"/>
          </ac:picMkLst>
        </pc:picChg>
      </pc:sldChg>
      <pc:sldChg chg="modSp mod">
        <pc:chgData name="Mironov, Daniil (STFC,RAL,ISIS)" userId="S::daniil.mironov@stfc.ac.uk::788ef70f-e5c7-499a-8ec3-25d40444df79" providerId="AD" clId="Web-{10D81D7A-03D0-494F-8107-2F600E9A1795}" dt="2019-11-07T10:37:56.389" v="3128" actId="1076"/>
        <pc:sldMkLst>
          <pc:docMk/>
          <pc:sldMk cId="1884745546" sldId="283"/>
        </pc:sldMkLst>
        <pc:spChg chg="mod">
          <ac:chgData name="Mironov, Daniil (STFC,RAL,ISIS)" userId="S::daniil.mironov@stfc.ac.uk::788ef70f-e5c7-499a-8ec3-25d40444df79" providerId="AD" clId="Web-{10D81D7A-03D0-494F-8107-2F600E9A1795}" dt="2019-11-05T14:20:05.096" v="1804" actId="1076"/>
          <ac:spMkLst>
            <pc:docMk/>
            <pc:sldMk cId="1884745546" sldId="283"/>
            <ac:spMk id="6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4:20:07.018" v="1805" actId="1076"/>
          <ac:spMkLst>
            <pc:docMk/>
            <pc:sldMk cId="1884745546" sldId="283"/>
            <ac:spMk id="7" creationId="{00000000-0000-0000-0000-000000000000}"/>
          </ac:spMkLst>
        </pc:spChg>
        <pc:picChg chg="mod">
          <ac:chgData name="Mironov, Daniil (STFC,RAL,ISIS)" userId="S::daniil.mironov@stfc.ac.uk::788ef70f-e5c7-499a-8ec3-25d40444df79" providerId="AD" clId="Web-{10D81D7A-03D0-494F-8107-2F600E9A1795}" dt="2019-11-07T10:37:56.389" v="3128" actId="1076"/>
          <ac:picMkLst>
            <pc:docMk/>
            <pc:sldMk cId="1884745546" sldId="283"/>
            <ac:picMk id="4" creationId="{00000000-0000-0000-0000-000000000000}"/>
          </ac:picMkLst>
        </pc:picChg>
      </pc:sldChg>
      <pc:sldChg chg="addSp delSp modSp mod">
        <pc:chgData name="Mironov, Daniil (STFC,RAL,ISIS)" userId="S::daniil.mironov@stfc.ac.uk::788ef70f-e5c7-499a-8ec3-25d40444df79" providerId="AD" clId="Web-{10D81D7A-03D0-494F-8107-2F600E9A1795}" dt="2019-11-05T14:22:53.956" v="1830"/>
        <pc:sldMkLst>
          <pc:docMk/>
          <pc:sldMk cId="930395617" sldId="284"/>
        </pc:sldMkLst>
        <pc:spChg chg="mod">
          <ac:chgData name="Mironov, Daniil (STFC,RAL,ISIS)" userId="S::daniil.mironov@stfc.ac.uk::788ef70f-e5c7-499a-8ec3-25d40444df79" providerId="AD" clId="Web-{10D81D7A-03D0-494F-8107-2F600E9A1795}" dt="2019-11-05T14:18:52.689" v="1786" actId="1076"/>
          <ac:spMkLst>
            <pc:docMk/>
            <pc:sldMk cId="930395617" sldId="284"/>
            <ac:spMk id="2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4:19:16.127" v="1792" actId="20577"/>
          <ac:spMkLst>
            <pc:docMk/>
            <pc:sldMk cId="930395617" sldId="284"/>
            <ac:spMk id="3" creationId="{00000000-0000-0000-0000-000000000000}"/>
          </ac:spMkLst>
        </pc:spChg>
        <pc:picChg chg="mod modCrop">
          <ac:chgData name="Mironov, Daniil (STFC,RAL,ISIS)" userId="S::daniil.mironov@stfc.ac.uk::788ef70f-e5c7-499a-8ec3-25d40444df79" providerId="AD" clId="Web-{10D81D7A-03D0-494F-8107-2F600E9A1795}" dt="2019-11-05T14:19:38.049" v="1797" actId="1076"/>
          <ac:picMkLst>
            <pc:docMk/>
            <pc:sldMk cId="930395617" sldId="284"/>
            <ac:picMk id="4" creationId="{00000000-0000-0000-0000-000000000000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4:22:53.956" v="1830"/>
          <ac:picMkLst>
            <pc:docMk/>
            <pc:sldMk cId="930395617" sldId="284"/>
            <ac:picMk id="5" creationId="{98D4270D-6756-45D6-9DDD-B22148BD6E54}"/>
          </ac:picMkLst>
        </pc:picChg>
      </pc:sldChg>
      <pc:sldChg chg="modSp mod">
        <pc:chgData name="Mironov, Daniil (STFC,RAL,ISIS)" userId="S::daniil.mironov@stfc.ac.uk::788ef70f-e5c7-499a-8ec3-25d40444df79" providerId="AD" clId="Web-{10D81D7A-03D0-494F-8107-2F600E9A1795}" dt="2019-11-05T14:20:42.502" v="1806" actId="1076"/>
        <pc:sldMkLst>
          <pc:docMk/>
          <pc:sldMk cId="1614253516" sldId="285"/>
        </pc:sldMkLst>
        <pc:spChg chg="mod">
          <ac:chgData name="Mironov, Daniil (STFC,RAL,ISIS)" userId="S::daniil.mironov@stfc.ac.uk::788ef70f-e5c7-499a-8ec3-25d40444df79" providerId="AD" clId="Web-{10D81D7A-03D0-494F-8107-2F600E9A1795}" dt="2019-11-05T14:20:42.502" v="1806" actId="1076"/>
          <ac:spMkLst>
            <pc:docMk/>
            <pc:sldMk cId="1614253516" sldId="285"/>
            <ac:spMk id="5" creationId="{00000000-0000-0000-0000-000000000000}"/>
          </ac:spMkLst>
        </pc:spChg>
      </pc:sldChg>
      <pc:sldChg chg="addSp delSp modSp del mod">
        <pc:chgData name="Mironov, Daniil (STFC,RAL,ISIS)" userId="S::daniil.mironov@stfc.ac.uk::788ef70f-e5c7-499a-8ec3-25d40444df79" providerId="AD" clId="Web-{10D81D7A-03D0-494F-8107-2F600E9A1795}" dt="2019-11-05T13:28:23.782" v="1127"/>
        <pc:sldMkLst>
          <pc:docMk/>
          <pc:sldMk cId="2767653077" sldId="286"/>
        </pc:sldMkLst>
        <pc:spChg chg="del">
          <ac:chgData name="Mironov, Daniil (STFC,RAL,ISIS)" userId="S::daniil.mironov@stfc.ac.uk::788ef70f-e5c7-499a-8ec3-25d40444df79" providerId="AD" clId="Web-{10D81D7A-03D0-494F-8107-2F600E9A1795}" dt="2019-11-05T11:11:27.039" v="211"/>
          <ac:spMkLst>
            <pc:docMk/>
            <pc:sldMk cId="2767653077" sldId="286"/>
            <ac:spMk id="2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11:28.680" v="212"/>
          <ac:spMkLst>
            <pc:docMk/>
            <pc:sldMk cId="2767653077" sldId="286"/>
            <ac:spMk id="5" creationId="{4016D278-D972-448E-8738-B77923570DF0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11:32.133" v="214" actId="20577"/>
          <ac:spMkLst>
            <pc:docMk/>
            <pc:sldMk cId="2767653077" sldId="286"/>
            <ac:spMk id="7" creationId="{3B80A708-6424-4E9B-AD18-F826A8890320}"/>
          </ac:spMkLst>
        </pc:spChg>
      </pc:sldChg>
      <pc:sldChg chg="addSp delSp modSp del mod ord">
        <pc:chgData name="Mironov, Daniil (STFC,RAL,ISIS)" userId="S::daniil.mironov@stfc.ac.uk::788ef70f-e5c7-499a-8ec3-25d40444df79" providerId="AD" clId="Web-{10D81D7A-03D0-494F-8107-2F600E9A1795}" dt="2019-11-06T15:41:00.461" v="2906"/>
        <pc:sldMkLst>
          <pc:docMk/>
          <pc:sldMk cId="2645193959" sldId="287"/>
        </pc:sldMkLst>
        <pc:spChg chg="del">
          <ac:chgData name="Mironov, Daniil (STFC,RAL,ISIS)" userId="S::daniil.mironov@stfc.ac.uk::788ef70f-e5c7-499a-8ec3-25d40444df79" providerId="AD" clId="Web-{10D81D7A-03D0-494F-8107-2F600E9A1795}" dt="2019-11-05T11:11:36.321" v="215"/>
          <ac:spMkLst>
            <pc:docMk/>
            <pc:sldMk cId="2645193959" sldId="287"/>
            <ac:spMk id="2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1:13:48.041" v="266" actId="20577"/>
          <ac:spMkLst>
            <pc:docMk/>
            <pc:sldMk cId="2645193959" sldId="287"/>
            <ac:spMk id="3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11:42.227" v="221"/>
          <ac:spMkLst>
            <pc:docMk/>
            <pc:sldMk cId="2645193959" sldId="287"/>
            <ac:spMk id="5" creationId="{838363E2-AAB0-4B8D-8848-A2C2E41A9A93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11:39.852" v="220" actId="20577"/>
          <ac:spMkLst>
            <pc:docMk/>
            <pc:sldMk cId="2645193959" sldId="287"/>
            <ac:spMk id="7" creationId="{3832DCEB-48D4-4179-81D4-31FDB140F420}"/>
          </ac:spMkLst>
        </pc:spChg>
      </pc:sldChg>
      <pc:sldChg chg="delSp modSp add replId">
        <pc:chgData name="Mironov, Daniil (STFC,RAL,ISIS)" userId="S::daniil.mironov@stfc.ac.uk::788ef70f-e5c7-499a-8ec3-25d40444df79" providerId="AD" clId="Web-{10D81D7A-03D0-494F-8107-2F600E9A1795}" dt="2019-11-05T11:53:05.348" v="797" actId="1076"/>
        <pc:sldMkLst>
          <pc:docMk/>
          <pc:sldMk cId="1588865048" sldId="288"/>
        </pc:sldMkLst>
        <pc:spChg chg="mod">
          <ac:chgData name="Mironov, Daniil (STFC,RAL,ISIS)" userId="S::daniil.mironov@stfc.ac.uk::788ef70f-e5c7-499a-8ec3-25d40444df79" providerId="AD" clId="Web-{10D81D7A-03D0-494F-8107-2F600E9A1795}" dt="2019-11-05T11:53:05.348" v="797" actId="1076"/>
          <ac:spMkLst>
            <pc:docMk/>
            <pc:sldMk cId="1588865048" sldId="288"/>
            <ac:spMk id="3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1:50:30.424" v="770" actId="14100"/>
          <ac:spMkLst>
            <pc:docMk/>
            <pc:sldMk cId="1588865048" sldId="288"/>
            <ac:spMk id="8" creationId="{E6EAA288-9520-4C94-99BD-CEF2BD2A43F7}"/>
          </ac:spMkLst>
        </pc:spChg>
        <pc:picChg chg="del">
          <ac:chgData name="Mironov, Daniil (STFC,RAL,ISIS)" userId="S::daniil.mironov@stfc.ac.uk::788ef70f-e5c7-499a-8ec3-25d40444df79" providerId="AD" clId="Web-{10D81D7A-03D0-494F-8107-2F600E9A1795}" dt="2019-11-05T11:50:42.721" v="772"/>
          <ac:picMkLst>
            <pc:docMk/>
            <pc:sldMk cId="1588865048" sldId="288"/>
            <ac:picMk id="4" creationId="{245FA18E-8A80-412B-AACA-E7B378A2C0BF}"/>
          </ac:picMkLst>
        </pc:picChg>
      </pc:sldChg>
      <pc:sldChg chg="addSp delSp modSp add replId">
        <pc:chgData name="Mironov, Daniil (STFC,RAL,ISIS)" userId="S::daniil.mironov@stfc.ac.uk::788ef70f-e5c7-499a-8ec3-25d40444df79" providerId="AD" clId="Web-{10D81D7A-03D0-494F-8107-2F600E9A1795}" dt="2019-11-05T11:57:59.491" v="905"/>
        <pc:sldMkLst>
          <pc:docMk/>
          <pc:sldMk cId="514923640" sldId="289"/>
        </pc:sldMkLst>
        <pc:spChg chg="del">
          <ac:chgData name="Mironov, Daniil (STFC,RAL,ISIS)" userId="S::daniil.mironov@stfc.ac.uk::788ef70f-e5c7-499a-8ec3-25d40444df79" providerId="AD" clId="Web-{10D81D7A-03D0-494F-8107-2F600E9A1795}" dt="2019-11-05T11:54:32.208" v="811"/>
          <ac:spMkLst>
            <pc:docMk/>
            <pc:sldMk cId="514923640" sldId="289"/>
            <ac:spMk id="3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1:54:34.724" v="812"/>
          <ac:spMkLst>
            <pc:docMk/>
            <pc:sldMk cId="514923640" sldId="289"/>
            <ac:spMk id="4" creationId="{A5168873-1446-47F2-B040-A27D47D3505C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1:55:48.365" v="838" actId="20577"/>
          <ac:spMkLst>
            <pc:docMk/>
            <pc:sldMk cId="514923640" sldId="289"/>
            <ac:spMk id="8" creationId="{E6EAA288-9520-4C94-99BD-CEF2BD2A43F7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56:13.865" v="851" actId="1076"/>
          <ac:spMkLst>
            <pc:docMk/>
            <pc:sldMk cId="514923640" sldId="289"/>
            <ac:spMk id="10" creationId="{0CBCD6DE-B91B-431D-8311-A1327A91D965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1:56:25.287" v="855" actId="20577"/>
          <ac:spMkLst>
            <pc:docMk/>
            <pc:sldMk cId="514923640" sldId="289"/>
            <ac:spMk id="11" creationId="{0D26B81F-B38D-4478-BFCC-8D31064F4BA4}"/>
          </ac:spMkLst>
        </pc:spChg>
        <pc:graphicFrameChg chg="add mod modGraphic">
          <ac:chgData name="Mironov, Daniil (STFC,RAL,ISIS)" userId="S::daniil.mironov@stfc.ac.uk::788ef70f-e5c7-499a-8ec3-25d40444df79" providerId="AD" clId="Web-{10D81D7A-03D0-494F-8107-2F600E9A1795}" dt="2019-11-05T11:57:23.085" v="882" actId="1076"/>
          <ac:graphicFrameMkLst>
            <pc:docMk/>
            <pc:sldMk cId="514923640" sldId="289"/>
            <ac:graphicFrameMk id="13" creationId="{C36975BE-D53C-476E-ABF5-120A98B24513}"/>
          </ac:graphicFrameMkLst>
        </pc:graphicFrameChg>
        <pc:graphicFrameChg chg="add mod modGraphic">
          <ac:chgData name="Mironov, Daniil (STFC,RAL,ISIS)" userId="S::daniil.mironov@stfc.ac.uk::788ef70f-e5c7-499a-8ec3-25d40444df79" providerId="AD" clId="Web-{10D81D7A-03D0-494F-8107-2F600E9A1795}" dt="2019-11-05T11:57:59.491" v="905"/>
          <ac:graphicFrameMkLst>
            <pc:docMk/>
            <pc:sldMk cId="514923640" sldId="289"/>
            <ac:graphicFrameMk id="14" creationId="{E7F767E4-0253-4F28-8953-CA2C200A397F}"/>
          </ac:graphicFrameMkLst>
        </pc:graphicFrameChg>
        <pc:picChg chg="add mod">
          <ac:chgData name="Mironov, Daniil (STFC,RAL,ISIS)" userId="S::daniil.mironov@stfc.ac.uk::788ef70f-e5c7-499a-8ec3-25d40444df79" providerId="AD" clId="Web-{10D81D7A-03D0-494F-8107-2F600E9A1795}" dt="2019-11-05T11:55:45.724" v="835" actId="1076"/>
          <ac:picMkLst>
            <pc:docMk/>
            <pc:sldMk cId="514923640" sldId="289"/>
            <ac:picMk id="5" creationId="{794A3E35-8348-4E4D-8BBD-807ECFD0C77B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5T11:55:45.740" v="836" actId="1076"/>
          <ac:picMkLst>
            <pc:docMk/>
            <pc:sldMk cId="514923640" sldId="289"/>
            <ac:picMk id="7" creationId="{2C99D0A6-D379-484B-B5D9-2E993916F33D}"/>
          </ac:picMkLst>
        </pc:picChg>
      </pc:sldChg>
      <pc:sldChg chg="addSp delSp modSp add replId">
        <pc:chgData name="Mironov, Daniil (STFC,RAL,ISIS)" userId="S::daniil.mironov@stfc.ac.uk::788ef70f-e5c7-499a-8ec3-25d40444df79" providerId="AD" clId="Web-{10D81D7A-03D0-494F-8107-2F600E9A1795}" dt="2019-11-05T12:03:24.026" v="981" actId="1076"/>
        <pc:sldMkLst>
          <pc:docMk/>
          <pc:sldMk cId="3549265242" sldId="290"/>
        </pc:sldMkLst>
        <pc:spChg chg="add mod">
          <ac:chgData name="Mironov, Daniil (STFC,RAL,ISIS)" userId="S::daniil.mironov@stfc.ac.uk::788ef70f-e5c7-499a-8ec3-25d40444df79" providerId="AD" clId="Web-{10D81D7A-03D0-494F-8107-2F600E9A1795}" dt="2019-11-05T12:01:41.041" v="932" actId="20577"/>
          <ac:spMkLst>
            <pc:docMk/>
            <pc:sldMk cId="3549265242" sldId="290"/>
            <ac:spMk id="2" creationId="{6179D228-22A0-4B57-8A38-C633B9A2D212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2:03:24.026" v="980" actId="1076"/>
          <ac:spMkLst>
            <pc:docMk/>
            <pc:sldMk cId="3549265242" sldId="290"/>
            <ac:spMk id="6" creationId="{42EF2F79-9982-4F74-A42E-65154661DD2E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2:01:04.868" v="910" actId="20577"/>
          <ac:spMkLst>
            <pc:docMk/>
            <pc:sldMk cId="3549265242" sldId="290"/>
            <ac:spMk id="8" creationId="{E6EAA288-9520-4C94-99BD-CEF2BD2A43F7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2:01:12.525" v="912"/>
          <ac:spMkLst>
            <pc:docMk/>
            <pc:sldMk cId="3549265242" sldId="290"/>
            <ac:spMk id="10" creationId="{0CBCD6DE-B91B-431D-8311-A1327A91D965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2:01:12.525" v="911"/>
          <ac:spMkLst>
            <pc:docMk/>
            <pc:sldMk cId="3549265242" sldId="290"/>
            <ac:spMk id="11" creationId="{0D26B81F-B38D-4478-BFCC-8D31064F4BA4}"/>
          </ac:spMkLst>
        </pc:spChg>
        <pc:graphicFrameChg chg="del">
          <ac:chgData name="Mironov, Daniil (STFC,RAL,ISIS)" userId="S::daniil.mironov@stfc.ac.uk::788ef70f-e5c7-499a-8ec3-25d40444df79" providerId="AD" clId="Web-{10D81D7A-03D0-494F-8107-2F600E9A1795}" dt="2019-11-05T12:01:14.619" v="916"/>
          <ac:graphicFrameMkLst>
            <pc:docMk/>
            <pc:sldMk cId="3549265242" sldId="290"/>
            <ac:graphicFrameMk id="13" creationId="{C36975BE-D53C-476E-ABF5-120A98B24513}"/>
          </ac:graphicFrameMkLst>
        </pc:graphicFrameChg>
        <pc:graphicFrameChg chg="del">
          <ac:chgData name="Mironov, Daniil (STFC,RAL,ISIS)" userId="S::daniil.mironov@stfc.ac.uk::788ef70f-e5c7-499a-8ec3-25d40444df79" providerId="AD" clId="Web-{10D81D7A-03D0-494F-8107-2F600E9A1795}" dt="2019-11-05T12:01:14.619" v="915"/>
          <ac:graphicFrameMkLst>
            <pc:docMk/>
            <pc:sldMk cId="3549265242" sldId="290"/>
            <ac:graphicFrameMk id="14" creationId="{E7F767E4-0253-4F28-8953-CA2C200A397F}"/>
          </ac:graphicFrameMkLst>
        </pc:graphicFrameChg>
        <pc:picChg chg="add mod">
          <ac:chgData name="Mironov, Daniil (STFC,RAL,ISIS)" userId="S::daniil.mironov@stfc.ac.uk::788ef70f-e5c7-499a-8ec3-25d40444df79" providerId="AD" clId="Web-{10D81D7A-03D0-494F-8107-2F600E9A1795}" dt="2019-11-05T12:02:16.588" v="943" actId="1076"/>
          <ac:picMkLst>
            <pc:docMk/>
            <pc:sldMk cId="3549265242" sldId="290"/>
            <ac:picMk id="3" creationId="{9504BBE3-1C83-472A-B827-1EA2E14C682C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2:01:12.525" v="914"/>
          <ac:picMkLst>
            <pc:docMk/>
            <pc:sldMk cId="3549265242" sldId="290"/>
            <ac:picMk id="5" creationId="{794A3E35-8348-4E4D-8BBD-807ECFD0C77B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2:01:12.525" v="913"/>
          <ac:picMkLst>
            <pc:docMk/>
            <pc:sldMk cId="3549265242" sldId="290"/>
            <ac:picMk id="7" creationId="{2C99D0A6-D379-484B-B5D9-2E993916F33D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5T12:03:24.026" v="981" actId="1076"/>
          <ac:picMkLst>
            <pc:docMk/>
            <pc:sldMk cId="3549265242" sldId="290"/>
            <ac:picMk id="12" creationId="{1B3F7D97-3011-4D84-861E-F0B5E001DDA6}"/>
          </ac:picMkLst>
        </pc:picChg>
        <pc:picChg chg="add del">
          <ac:chgData name="Mironov, Daniil (STFC,RAL,ISIS)" userId="S::daniil.mironov@stfc.ac.uk::788ef70f-e5c7-499a-8ec3-25d40444df79" providerId="AD" clId="Web-{10D81D7A-03D0-494F-8107-2F600E9A1795}" dt="2019-11-05T12:02:21.322" v="945"/>
          <ac:picMkLst>
            <pc:docMk/>
            <pc:sldMk cId="3549265242" sldId="290"/>
            <ac:picMk id="15" creationId="{E7988F1B-11C3-4CD1-82FD-C95B322819D0}"/>
          </ac:picMkLst>
        </pc:picChg>
      </pc:sldChg>
      <pc:sldChg chg="addSp delSp modSp add replId">
        <pc:chgData name="Mironov, Daniil (STFC,RAL,ISIS)" userId="S::daniil.mironov@stfc.ac.uk::788ef70f-e5c7-499a-8ec3-25d40444df79" providerId="AD" clId="Web-{10D81D7A-03D0-494F-8107-2F600E9A1795}" dt="2019-11-05T13:27:02.532" v="1112" actId="20577"/>
        <pc:sldMkLst>
          <pc:docMk/>
          <pc:sldMk cId="1595872621" sldId="291"/>
        </pc:sldMkLst>
        <pc:spChg chg="add mod">
          <ac:chgData name="Mironov, Daniil (STFC,RAL,ISIS)" userId="S::daniil.mironov@stfc.ac.uk::788ef70f-e5c7-499a-8ec3-25d40444df79" providerId="AD" clId="Web-{10D81D7A-03D0-494F-8107-2F600E9A1795}" dt="2019-11-05T13:27:02.532" v="1112" actId="20577"/>
          <ac:spMkLst>
            <pc:docMk/>
            <pc:sldMk cId="1595872621" sldId="291"/>
            <ac:spMk id="2" creationId="{7037F0BB-DDB0-452A-9A21-925004020468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3:26:02.625" v="1064" actId="20577"/>
          <ac:spMkLst>
            <pc:docMk/>
            <pc:sldMk cId="1595872621" sldId="291"/>
            <ac:spMk id="10" creationId="{0CBCD6DE-B91B-431D-8311-A1327A91D965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3:23:51.671" v="986"/>
          <ac:spMkLst>
            <pc:docMk/>
            <pc:sldMk cId="1595872621" sldId="291"/>
            <ac:spMk id="11" creationId="{0D26B81F-B38D-4478-BFCC-8D31064F4BA4}"/>
          </ac:spMkLst>
        </pc:spChg>
        <pc:graphicFrameChg chg="mod modGraphic">
          <ac:chgData name="Mironov, Daniil (STFC,RAL,ISIS)" userId="S::daniil.mironov@stfc.ac.uk::788ef70f-e5c7-499a-8ec3-25d40444df79" providerId="AD" clId="Web-{10D81D7A-03D0-494F-8107-2F600E9A1795}" dt="2019-11-05T13:26:29.610" v="1100"/>
          <ac:graphicFrameMkLst>
            <pc:docMk/>
            <pc:sldMk cId="1595872621" sldId="291"/>
            <ac:graphicFrameMk id="13" creationId="{C36975BE-D53C-476E-ABF5-120A98B24513}"/>
          </ac:graphicFrameMkLst>
        </pc:graphicFrameChg>
        <pc:graphicFrameChg chg="del">
          <ac:chgData name="Mironov, Daniil (STFC,RAL,ISIS)" userId="S::daniil.mironov@stfc.ac.uk::788ef70f-e5c7-499a-8ec3-25d40444df79" providerId="AD" clId="Web-{10D81D7A-03D0-494F-8107-2F600E9A1795}" dt="2019-11-05T13:23:51.656" v="985"/>
          <ac:graphicFrameMkLst>
            <pc:docMk/>
            <pc:sldMk cId="1595872621" sldId="291"/>
            <ac:graphicFrameMk id="14" creationId="{E7F767E4-0253-4F28-8953-CA2C200A397F}"/>
          </ac:graphicFrameMkLst>
        </pc:graphicFrameChg>
        <pc:picChg chg="del">
          <ac:chgData name="Mironov, Daniil (STFC,RAL,ISIS)" userId="S::daniil.mironov@stfc.ac.uk::788ef70f-e5c7-499a-8ec3-25d40444df79" providerId="AD" clId="Web-{10D81D7A-03D0-494F-8107-2F600E9A1795}" dt="2019-11-05T13:23:51.671" v="987"/>
          <ac:picMkLst>
            <pc:docMk/>
            <pc:sldMk cId="1595872621" sldId="291"/>
            <ac:picMk id="7" creationId="{2C99D0A6-D379-484B-B5D9-2E993916F33D}"/>
          </ac:picMkLst>
        </pc:picChg>
      </pc:sldChg>
      <pc:sldChg chg="delSp modSp add replId">
        <pc:chgData name="Mironov, Daniil (STFC,RAL,ISIS)" userId="S::daniil.mironov@stfc.ac.uk::788ef70f-e5c7-499a-8ec3-25d40444df79" providerId="AD" clId="Web-{10D81D7A-03D0-494F-8107-2F600E9A1795}" dt="2019-11-07T10:31:01.255" v="3110" actId="20577"/>
        <pc:sldMkLst>
          <pc:docMk/>
          <pc:sldMk cId="524163808" sldId="292"/>
        </pc:sldMkLst>
        <pc:spChg chg="mod">
          <ac:chgData name="Mironov, Daniil (STFC,RAL,ISIS)" userId="S::daniil.mironov@stfc.ac.uk::788ef70f-e5c7-499a-8ec3-25d40444df79" providerId="AD" clId="Web-{10D81D7A-03D0-494F-8107-2F600E9A1795}" dt="2019-11-05T13:29:25.783" v="1149" actId="20577"/>
          <ac:spMkLst>
            <pc:docMk/>
            <pc:sldMk cId="524163808" sldId="292"/>
            <ac:spMk id="2" creationId="{6179D228-22A0-4B57-8A38-C633B9A2D212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0:31:01.255" v="3110" actId="20577"/>
          <ac:spMkLst>
            <pc:docMk/>
            <pc:sldMk cId="524163808" sldId="292"/>
            <ac:spMk id="6" creationId="{42EF2F79-9982-4F74-A42E-65154661DD2E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3:28:40.032" v="1133" actId="20577"/>
          <ac:spMkLst>
            <pc:docMk/>
            <pc:sldMk cId="524163808" sldId="292"/>
            <ac:spMk id="8" creationId="{E6EAA288-9520-4C94-99BD-CEF2BD2A43F7}"/>
          </ac:spMkLst>
        </pc:spChg>
        <pc:picChg chg="del">
          <ac:chgData name="Mironov, Daniil (STFC,RAL,ISIS)" userId="S::daniil.mironov@stfc.ac.uk::788ef70f-e5c7-499a-8ec3-25d40444df79" providerId="AD" clId="Web-{10D81D7A-03D0-494F-8107-2F600E9A1795}" dt="2019-11-05T13:29:47.611" v="1150"/>
          <ac:picMkLst>
            <pc:docMk/>
            <pc:sldMk cId="524163808" sldId="292"/>
            <ac:picMk id="12" creationId="{1B3F7D97-3011-4D84-861E-F0B5E001DDA6}"/>
          </ac:picMkLst>
        </pc:picChg>
      </pc:sldChg>
      <pc:sldChg chg="addSp delSp modSp new">
        <pc:chgData name="Mironov, Daniil (STFC,RAL,ISIS)" userId="S::daniil.mironov@stfc.ac.uk::788ef70f-e5c7-499a-8ec3-25d40444df79" providerId="AD" clId="Web-{10D81D7A-03D0-494F-8107-2F600E9A1795}" dt="2019-11-07T10:31:31.896" v="3111" actId="20577"/>
        <pc:sldMkLst>
          <pc:docMk/>
          <pc:sldMk cId="653447223" sldId="293"/>
        </pc:sldMkLst>
        <pc:spChg chg="del">
          <ac:chgData name="Mironov, Daniil (STFC,RAL,ISIS)" userId="S::daniil.mironov@stfc.ac.uk::788ef70f-e5c7-499a-8ec3-25d40444df79" providerId="AD" clId="Web-{10D81D7A-03D0-494F-8107-2F600E9A1795}" dt="2019-11-05T13:39:19.520" v="1324"/>
          <ac:spMkLst>
            <pc:docMk/>
            <pc:sldMk cId="653447223" sldId="293"/>
            <ac:spMk id="2" creationId="{C46BCF75-0802-40EC-9A29-F5A1ED7FD8B6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3:39:20.723" v="1325"/>
          <ac:spMkLst>
            <pc:docMk/>
            <pc:sldMk cId="653447223" sldId="293"/>
            <ac:spMk id="3" creationId="{9730EC37-0409-467E-9C7E-1B5B5574AC47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3:55:07.197" v="1553" actId="20577"/>
          <ac:spMkLst>
            <pc:docMk/>
            <pc:sldMk cId="653447223" sldId="293"/>
            <ac:spMk id="16" creationId="{031DD2BB-46E7-4B00-84DF-CB21A52ABEEE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3:55:11.057" v="1554" actId="20577"/>
          <ac:spMkLst>
            <pc:docMk/>
            <pc:sldMk cId="653447223" sldId="293"/>
            <ac:spMk id="17" creationId="{483A103C-6D93-4425-BC00-43120E2D66FE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0:31:31.896" v="3111" actId="20577"/>
          <ac:spMkLst>
            <pc:docMk/>
            <pc:sldMk cId="653447223" sldId="293"/>
            <ac:spMk id="21" creationId="{0B8E374B-4CA6-404B-BDAA-638C0D9E2A66}"/>
          </ac:spMkLst>
        </pc:spChg>
        <pc:picChg chg="add del mod">
          <ac:chgData name="Mironov, Daniil (STFC,RAL,ISIS)" userId="S::daniil.mironov@stfc.ac.uk::788ef70f-e5c7-499a-8ec3-25d40444df79" providerId="AD" clId="Web-{10D81D7A-03D0-494F-8107-2F600E9A1795}" dt="2019-11-05T13:39:55.895" v="1332"/>
          <ac:picMkLst>
            <pc:docMk/>
            <pc:sldMk cId="653447223" sldId="293"/>
            <ac:picMk id="4" creationId="{11125154-A356-4128-89B6-B9DB5F29CC99}"/>
          </ac:picMkLst>
        </pc:picChg>
        <pc:picChg chg="add mod modCrop">
          <ac:chgData name="Mironov, Daniil (STFC,RAL,ISIS)" userId="S::daniil.mironov@stfc.ac.uk::788ef70f-e5c7-499a-8ec3-25d40444df79" providerId="AD" clId="Web-{10D81D7A-03D0-494F-8107-2F600E9A1795}" dt="2019-11-05T14:05:24.388" v="1680" actId="1076"/>
          <ac:picMkLst>
            <pc:docMk/>
            <pc:sldMk cId="653447223" sldId="293"/>
            <ac:picMk id="6" creationId="{D3157E32-C4AA-4232-AB19-6D78AAA7D2A5}"/>
          </ac:picMkLst>
        </pc:picChg>
        <pc:picChg chg="add mod modCrop">
          <ac:chgData name="Mironov, Daniil (STFC,RAL,ISIS)" userId="S::daniil.mironov@stfc.ac.uk::788ef70f-e5c7-499a-8ec3-25d40444df79" providerId="AD" clId="Web-{10D81D7A-03D0-494F-8107-2F600E9A1795}" dt="2019-11-05T13:52:03.055" v="1494" actId="1076"/>
          <ac:picMkLst>
            <pc:docMk/>
            <pc:sldMk cId="653447223" sldId="293"/>
            <ac:picMk id="8" creationId="{8ADDB8DF-7039-4288-8BA3-28D247104F9E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5T13:53:14.337" v="1515" actId="1076"/>
          <ac:picMkLst>
            <pc:docMk/>
            <pc:sldMk cId="653447223" sldId="293"/>
            <ac:picMk id="10" creationId="{54DB5285-560E-4188-9AC2-ACF2A345450D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3:53:00.025" v="1509"/>
          <ac:picMkLst>
            <pc:docMk/>
            <pc:sldMk cId="653447223" sldId="293"/>
            <ac:picMk id="13" creationId="{1A307441-D6D8-4C8D-B3AE-79077E3B9328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3:51:46.884" v="1490"/>
          <ac:picMkLst>
            <pc:docMk/>
            <pc:sldMk cId="653447223" sldId="293"/>
            <ac:picMk id="14" creationId="{45D90EAD-45BE-44E8-B85E-860A157CCCEC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5T13:52:05.587" v="1495" actId="14100"/>
          <ac:picMkLst>
            <pc:docMk/>
            <pc:sldMk cId="653447223" sldId="293"/>
            <ac:picMk id="18" creationId="{F9F47353-0FA8-4660-8E31-57154239E7D4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5T13:53:08.587" v="1513" actId="1076"/>
          <ac:picMkLst>
            <pc:docMk/>
            <pc:sldMk cId="653447223" sldId="293"/>
            <ac:picMk id="20" creationId="{33A57DB2-3CF0-455C-A6C1-B9D525FE8594}"/>
          </ac:picMkLst>
        </pc:picChg>
      </pc:sldChg>
      <pc:sldChg chg="addSp delSp modSp add replId">
        <pc:chgData name="Mironov, Daniil (STFC,RAL,ISIS)" userId="S::daniil.mironov@stfc.ac.uk::788ef70f-e5c7-499a-8ec3-25d40444df79" providerId="AD" clId="Web-{10D81D7A-03D0-494F-8107-2F600E9A1795}" dt="2019-11-05T14:13:11.937" v="1717" actId="14100"/>
        <pc:sldMkLst>
          <pc:docMk/>
          <pc:sldMk cId="2829170118" sldId="294"/>
        </pc:sldMkLst>
        <pc:spChg chg="del">
          <ac:chgData name="Mironov, Daniil (STFC,RAL,ISIS)" userId="S::daniil.mironov@stfc.ac.uk::788ef70f-e5c7-499a-8ec3-25d40444df79" providerId="AD" clId="Web-{10D81D7A-03D0-494F-8107-2F600E9A1795}" dt="2019-11-05T14:04:03.059" v="1659"/>
          <ac:spMkLst>
            <pc:docMk/>
            <pc:sldMk cId="2829170118" sldId="294"/>
            <ac:spMk id="3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4:04:13.122" v="1660"/>
          <ac:spMkLst>
            <pc:docMk/>
            <pc:sldMk cId="2829170118" sldId="294"/>
            <ac:spMk id="4" creationId="{2157315C-3995-4F5B-B8B5-C1F4E0706B55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4:06:30.388" v="1694" actId="1076"/>
          <ac:spMkLst>
            <pc:docMk/>
            <pc:sldMk cId="2829170118" sldId="294"/>
            <ac:spMk id="5" creationId="{48141441-B4E2-45FE-AE4A-CCB26743E59F}"/>
          </ac:spMkLst>
        </pc:spChg>
        <pc:spChg chg="add del">
          <ac:chgData name="Mironov, Daniil (STFC,RAL,ISIS)" userId="S::daniil.mironov@stfc.ac.uk::788ef70f-e5c7-499a-8ec3-25d40444df79" providerId="AD" clId="Web-{10D81D7A-03D0-494F-8107-2F600E9A1795}" dt="2019-11-05T14:04:42.138" v="1670"/>
          <ac:spMkLst>
            <pc:docMk/>
            <pc:sldMk cId="2829170118" sldId="294"/>
            <ac:spMk id="9" creationId="{C899DBC4-71EA-4B1C-BD96-9CDE7DA46094}"/>
          </ac:spMkLst>
        </pc:spChg>
        <pc:spChg chg="add del">
          <ac:chgData name="Mironov, Daniil (STFC,RAL,ISIS)" userId="S::daniil.mironov@stfc.ac.uk::788ef70f-e5c7-499a-8ec3-25d40444df79" providerId="AD" clId="Web-{10D81D7A-03D0-494F-8107-2F600E9A1795}" dt="2019-11-05T14:04:47.388" v="1672"/>
          <ac:spMkLst>
            <pc:docMk/>
            <pc:sldMk cId="2829170118" sldId="294"/>
            <ac:spMk id="11" creationId="{3ABEA646-E8AD-40C9-92D7-81854CD0B642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4:06:11.326" v="1692" actId="1076"/>
          <ac:spMkLst>
            <pc:docMk/>
            <pc:sldMk cId="2829170118" sldId="294"/>
            <ac:spMk id="13" creationId="{4C377231-5E85-41C0-91ED-BA64C399D704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4:13:11.937" v="1717" actId="14100"/>
          <ac:spMkLst>
            <pc:docMk/>
            <pc:sldMk cId="2829170118" sldId="294"/>
            <ac:spMk id="18" creationId="{1432B1E1-7D61-476B-8F94-0C9FA32E35C1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5T14:06:23.154" v="1693" actId="1076"/>
          <ac:picMkLst>
            <pc:docMk/>
            <pc:sldMk cId="2829170118" sldId="294"/>
            <ac:picMk id="14" creationId="{EC753A31-A54B-43F8-A3DF-CCC3A7AE5D9C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5T14:05:59.701" v="1689" actId="1076"/>
          <ac:picMkLst>
            <pc:docMk/>
            <pc:sldMk cId="2829170118" sldId="294"/>
            <ac:picMk id="16" creationId="{7B5F4DF4-7A4A-41EC-B06D-5BA2DA443EC5}"/>
          </ac:picMkLst>
        </pc:picChg>
      </pc:sldChg>
      <pc:sldChg chg="addSp delSp modSp add ord replId">
        <pc:chgData name="Mironov, Daniil (STFC,RAL,ISIS)" userId="S::daniil.mironov@stfc.ac.uk::788ef70f-e5c7-499a-8ec3-25d40444df79" providerId="AD" clId="Web-{10D81D7A-03D0-494F-8107-2F600E9A1795}" dt="2019-11-05T14:18:03.080" v="1779" actId="20577"/>
        <pc:sldMkLst>
          <pc:docMk/>
          <pc:sldMk cId="2368451509" sldId="295"/>
        </pc:sldMkLst>
        <pc:spChg chg="mod">
          <ac:chgData name="Mironov, Daniil (STFC,RAL,ISIS)" userId="S::daniil.mironov@stfc.ac.uk::788ef70f-e5c7-499a-8ec3-25d40444df79" providerId="AD" clId="Web-{10D81D7A-03D0-494F-8107-2F600E9A1795}" dt="2019-11-05T14:18:03.080" v="1779" actId="20577"/>
          <ac:spMkLst>
            <pc:docMk/>
            <pc:sldMk cId="2368451509" sldId="295"/>
            <ac:spMk id="3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4:17:52.783" v="1775" actId="1076"/>
          <ac:spMkLst>
            <pc:docMk/>
            <pc:sldMk cId="2368451509" sldId="295"/>
            <ac:spMk id="7" creationId="{03652A28-15CD-4627-9886-A9442277D6D4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5T14:17:57.298" v="1777" actId="1076"/>
          <ac:picMkLst>
            <pc:docMk/>
            <pc:sldMk cId="2368451509" sldId="295"/>
            <ac:picMk id="2" creationId="{6AED2B05-2BF2-4678-AC56-19C5B38A9FC6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4:14:54.047" v="1750"/>
          <ac:picMkLst>
            <pc:docMk/>
            <pc:sldMk cId="2368451509" sldId="295"/>
            <ac:picMk id="5" creationId="{FB48FA39-A63A-4382-AAE9-5121CAEBA5DB}"/>
          </ac:picMkLst>
        </pc:picChg>
      </pc:sldChg>
      <pc:sldChg chg="addSp delSp modSp add ord replId">
        <pc:chgData name="Mironov, Daniil (STFC,RAL,ISIS)" userId="S::daniil.mironov@stfc.ac.uk::788ef70f-e5c7-499a-8ec3-25d40444df79" providerId="AD" clId="Web-{10D81D7A-03D0-494F-8107-2F600E9A1795}" dt="2019-11-05T15:04:58.536" v="1879"/>
        <pc:sldMkLst>
          <pc:docMk/>
          <pc:sldMk cId="2896663333" sldId="296"/>
        </pc:sldMkLst>
        <pc:spChg chg="del">
          <ac:chgData name="Mironov, Daniil (STFC,RAL,ISIS)" userId="S::daniil.mironov@stfc.ac.uk::788ef70f-e5c7-499a-8ec3-25d40444df79" providerId="AD" clId="Web-{10D81D7A-03D0-494F-8107-2F600E9A1795}" dt="2019-11-05T14:22:18.393" v="1823"/>
          <ac:spMkLst>
            <pc:docMk/>
            <pc:sldMk cId="2896663333" sldId="296"/>
            <ac:spMk id="3" creationId="{00000000-0000-0000-0000-000000000000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4:22:18.222" v="1821"/>
          <ac:spMkLst>
            <pc:docMk/>
            <pc:sldMk cId="2896663333" sldId="296"/>
            <ac:spMk id="4" creationId="{00000000-0000-0000-0000-00000000000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4:22:56.941" v="1831"/>
          <ac:spMkLst>
            <pc:docMk/>
            <pc:sldMk cId="2896663333" sldId="296"/>
            <ac:spMk id="6" creationId="{7D0C73E1-8BFD-43A7-A299-17FCE6D87DEB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4:22:18.206" v="1820"/>
          <ac:spMkLst>
            <pc:docMk/>
            <pc:sldMk cId="2896663333" sldId="296"/>
            <ac:spMk id="8" creationId="{00000000-0000-0000-0000-000000000000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4:22:18.206" v="1819"/>
          <ac:spMkLst>
            <pc:docMk/>
            <pc:sldMk cId="2896663333" sldId="296"/>
            <ac:spMk id="9" creationId="{00000000-0000-0000-0000-000000000000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4:22:18.206" v="1818"/>
          <ac:spMkLst>
            <pc:docMk/>
            <pc:sldMk cId="2896663333" sldId="296"/>
            <ac:spMk id="10" creationId="{00000000-0000-0000-0000-000000000000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4:22:18.206" v="1817"/>
          <ac:spMkLst>
            <pc:docMk/>
            <pc:sldMk cId="2896663333" sldId="296"/>
            <ac:spMk id="11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4:22:11.643" v="1816" actId="20577"/>
          <ac:spMkLst>
            <pc:docMk/>
            <pc:sldMk cId="2896663333" sldId="296"/>
            <ac:spMk id="12" creationId="{926901A5-7740-463D-8306-A119B5F1B579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4:24:12.332" v="1878" actId="14100"/>
          <ac:spMkLst>
            <pc:docMk/>
            <pc:sldMk cId="2896663333" sldId="296"/>
            <ac:spMk id="17" creationId="{B1A7B925-288E-4589-8A7E-F36602C551CA}"/>
          </ac:spMkLst>
        </pc:spChg>
        <pc:picChg chg="add del mod ord">
          <ac:chgData name="Mironov, Daniil (STFC,RAL,ISIS)" userId="S::daniil.mironov@stfc.ac.uk::788ef70f-e5c7-499a-8ec3-25d40444df79" providerId="AD" clId="Web-{10D81D7A-03D0-494F-8107-2F600E9A1795}" dt="2019-11-05T14:22:43.081" v="1828"/>
          <ac:picMkLst>
            <pc:docMk/>
            <pc:sldMk cId="2896663333" sldId="296"/>
            <ac:picMk id="7" creationId="{BBC9AEA4-20E6-4EC9-BAF4-8DA1DD148065}"/>
          </ac:picMkLst>
        </pc:picChg>
        <pc:picChg chg="add mod ord modCrop">
          <ac:chgData name="Mironov, Daniil (STFC,RAL,ISIS)" userId="S::daniil.mironov@stfc.ac.uk::788ef70f-e5c7-499a-8ec3-25d40444df79" providerId="AD" clId="Web-{10D81D7A-03D0-494F-8107-2F600E9A1795}" dt="2019-11-05T14:23:26.581" v="1843" actId="1076"/>
          <ac:picMkLst>
            <pc:docMk/>
            <pc:sldMk cId="2896663333" sldId="296"/>
            <ac:picMk id="15" creationId="{A4544237-3ACC-4C33-B6FF-8294C1C03AA0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4:22:18.831" v="1824"/>
          <ac:picMkLst>
            <pc:docMk/>
            <pc:sldMk cId="2896663333" sldId="296"/>
            <ac:picMk id="3074" creationId="{00000000-0000-0000-0000-000000000000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4:22:18.222" v="1822"/>
          <ac:picMkLst>
            <pc:docMk/>
            <pc:sldMk cId="2896663333" sldId="296"/>
            <ac:picMk id="3078" creationId="{00000000-0000-0000-0000-000000000000}"/>
          </ac:picMkLst>
        </pc:picChg>
      </pc:sldChg>
      <pc:sldChg chg="addSp delSp modSp add replId">
        <pc:chgData name="Mironov, Daniil (STFC,RAL,ISIS)" userId="S::daniil.mironov@stfc.ac.uk::788ef70f-e5c7-499a-8ec3-25d40444df79" providerId="AD" clId="Web-{10D81D7A-03D0-494F-8107-2F600E9A1795}" dt="2019-11-07T10:45:53.085" v="3236"/>
        <pc:sldMkLst>
          <pc:docMk/>
          <pc:sldMk cId="4030068348" sldId="297"/>
        </pc:sldMkLst>
        <pc:spChg chg="add del mod">
          <ac:chgData name="Mironov, Daniil (STFC,RAL,ISIS)" userId="S::daniil.mironov@stfc.ac.uk::788ef70f-e5c7-499a-8ec3-25d40444df79" providerId="AD" clId="Web-{10D81D7A-03D0-494F-8107-2F600E9A1795}" dt="2019-11-07T10:40:59.418" v="3135"/>
          <ac:spMkLst>
            <pc:docMk/>
            <pc:sldMk cId="4030068348" sldId="297"/>
            <ac:spMk id="2" creationId="{30EF6DF5-37A6-4E4B-9900-F328D16CBC50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7T10:42:36.916" v="3170"/>
          <ac:spMkLst>
            <pc:docMk/>
            <pc:sldMk cId="4030068348" sldId="297"/>
            <ac:spMk id="3" creationId="{72FEA0DF-7471-4752-A9CC-690116A3C6E2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5:06:11.707" v="1906"/>
          <ac:spMkLst>
            <pc:docMk/>
            <pc:sldMk cId="4030068348" sldId="297"/>
            <ac:spMk id="3" creationId="{E4D3ED93-09EE-483B-ACC7-AC3FE6AA88E4}"/>
          </ac:spMkLst>
        </pc:spChg>
        <pc:spChg chg="add del">
          <ac:chgData name="Mironov, Daniil (STFC,RAL,ISIS)" userId="S::daniil.mironov@stfc.ac.uk::788ef70f-e5c7-499a-8ec3-25d40444df79" providerId="AD" clId="Web-{10D81D7A-03D0-494F-8107-2F600E9A1795}" dt="2019-11-07T10:44:00.056" v="3196"/>
          <ac:spMkLst>
            <pc:docMk/>
            <pc:sldMk cId="4030068348" sldId="297"/>
            <ac:spMk id="6" creationId="{2C23E941-09F9-4A3C-B3C0-1B83B8FE686E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0:45:25.117" v="3228"/>
          <ac:spMkLst>
            <pc:docMk/>
            <pc:sldMk cId="4030068348" sldId="297"/>
            <ac:spMk id="7" creationId="{509E203B-924D-4AF0-8A45-47AF25386284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7T10:45:53.085" v="3236"/>
          <ac:spMkLst>
            <pc:docMk/>
            <pc:sldMk cId="4030068348" sldId="297"/>
            <ac:spMk id="8" creationId="{D49EADA0-7920-4214-BE05-D4A29A3C19DF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5:05:44.411" v="1891" actId="20577"/>
          <ac:spMkLst>
            <pc:docMk/>
            <pc:sldMk cId="4030068348" sldId="297"/>
            <ac:spMk id="12" creationId="{926901A5-7740-463D-8306-A119B5F1B579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0:44:32.852" v="3210" actId="20577"/>
          <ac:spMkLst>
            <pc:docMk/>
            <pc:sldMk cId="4030068348" sldId="297"/>
            <ac:spMk id="14" creationId="{9E49F30E-1809-4199-9372-4E2915EFA31C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5:06:04.254" v="1904" actId="14100"/>
          <ac:spMkLst>
            <pc:docMk/>
            <pc:sldMk cId="4030068348" sldId="297"/>
            <ac:spMk id="17" creationId="{B1A7B925-288E-4589-8A7E-F36602C551CA}"/>
          </ac:spMkLst>
        </pc:spChg>
        <pc:picChg chg="add mod modCrop">
          <ac:chgData name="Mironov, Daniil (STFC,RAL,ISIS)" userId="S::daniil.mironov@stfc.ac.uk::788ef70f-e5c7-499a-8ec3-25d40444df79" providerId="AD" clId="Web-{10D81D7A-03D0-494F-8107-2F600E9A1795}" dt="2019-11-07T10:43:58.540" v="3195" actId="14100"/>
          <ac:picMkLst>
            <pc:docMk/>
            <pc:sldMk cId="4030068348" sldId="297"/>
            <ac:picMk id="4" creationId="{602CB7AB-4C0C-40BB-B671-664643BEAEA7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5:06:48.941" v="1919"/>
          <ac:picMkLst>
            <pc:docMk/>
            <pc:sldMk cId="4030068348" sldId="297"/>
            <ac:picMk id="7" creationId="{AF9D992B-3273-48B4-A639-765A4D31B8FA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5:06:07.239" v="1905"/>
          <ac:picMkLst>
            <pc:docMk/>
            <pc:sldMk cId="4030068348" sldId="297"/>
            <ac:picMk id="15" creationId="{A4544237-3ACC-4C33-B6FF-8294C1C03AA0}"/>
          </ac:picMkLst>
        </pc:picChg>
      </pc:sldChg>
      <pc:sldChg chg="addSp delSp modSp add replId">
        <pc:chgData name="Mironov, Daniil (STFC,RAL,ISIS)" userId="S::daniil.mironov@stfc.ac.uk::788ef70f-e5c7-499a-8ec3-25d40444df79" providerId="AD" clId="Web-{10D81D7A-03D0-494F-8107-2F600E9A1795}" dt="2019-11-05T15:08:24.784" v="1957" actId="20577"/>
        <pc:sldMkLst>
          <pc:docMk/>
          <pc:sldMk cId="1206156628" sldId="298"/>
        </pc:sldMkLst>
        <pc:spChg chg="add mod">
          <ac:chgData name="Mironov, Daniil (STFC,RAL,ISIS)" userId="S::daniil.mironov@stfc.ac.uk::788ef70f-e5c7-499a-8ec3-25d40444df79" providerId="AD" clId="Web-{10D81D7A-03D0-494F-8107-2F600E9A1795}" dt="2019-11-05T15:08:00.253" v="1945" actId="1076"/>
          <ac:spMkLst>
            <pc:docMk/>
            <pc:sldMk cId="1206156628" sldId="298"/>
            <ac:spMk id="6" creationId="{203E2C3F-C8FD-4C33-8DE5-E39A0A325E12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5:08:06.331" v="1948" actId="20577"/>
          <ac:spMkLst>
            <pc:docMk/>
            <pc:sldMk cId="1206156628" sldId="298"/>
            <ac:spMk id="11" creationId="{75E3CBD8-0D8D-44D0-8F37-CB9EB428122C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5:07:23.019" v="1931"/>
          <ac:spMkLst>
            <pc:docMk/>
            <pc:sldMk cId="1206156628" sldId="298"/>
            <ac:spMk id="12" creationId="{926901A5-7740-463D-8306-A119B5F1B579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5:08:14.784" v="1953" actId="20577"/>
          <ac:spMkLst>
            <pc:docMk/>
            <pc:sldMk cId="1206156628" sldId="298"/>
            <ac:spMk id="14" creationId="{638E1760-1E91-40A0-8CA5-16564F7AE7A5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5:08:24.784" v="1957" actId="20577"/>
          <ac:spMkLst>
            <pc:docMk/>
            <pc:sldMk cId="1206156628" sldId="298"/>
            <ac:spMk id="15" creationId="{881CCE68-7A21-424A-961D-A04A43683B7C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5:07:21.254" v="1930"/>
          <ac:spMkLst>
            <pc:docMk/>
            <pc:sldMk cId="1206156628" sldId="298"/>
            <ac:spMk id="17" creationId="{B1A7B925-288E-4589-8A7E-F36602C551CA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5T15:07:45.863" v="1939" actId="1076"/>
          <ac:picMkLst>
            <pc:docMk/>
            <pc:sldMk cId="1206156628" sldId="298"/>
            <ac:picMk id="2" creationId="{7B9EB287-40AC-44EC-A270-B9B487B302E2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5:07:20.019" v="1929"/>
          <ac:picMkLst>
            <pc:docMk/>
            <pc:sldMk cId="1206156628" sldId="298"/>
            <ac:picMk id="4" creationId="{602CB7AB-4C0C-40BB-B671-664643BEAEA7}"/>
          </ac:picMkLst>
        </pc:picChg>
      </pc:sldChg>
      <pc:sldChg chg="addSp delSp modSp add ord replId">
        <pc:chgData name="Mironov, Daniil (STFC,RAL,ISIS)" userId="S::daniil.mironov@stfc.ac.uk::788ef70f-e5c7-499a-8ec3-25d40444df79" providerId="AD" clId="Web-{10D81D7A-03D0-494F-8107-2F600E9A1795}" dt="2019-11-07T10:45:47.210" v="3233" actId="20577"/>
        <pc:sldMkLst>
          <pc:docMk/>
          <pc:sldMk cId="1622058600" sldId="299"/>
        </pc:sldMkLst>
        <pc:spChg chg="add mod">
          <ac:chgData name="Mironov, Daniil (STFC,RAL,ISIS)" userId="S::daniil.mironov@stfc.ac.uk::788ef70f-e5c7-499a-8ec3-25d40444df79" providerId="AD" clId="Web-{10D81D7A-03D0-494F-8107-2F600E9A1795}" dt="2019-11-07T10:43:47.259" v="3192" actId="1076"/>
          <ac:spMkLst>
            <pc:docMk/>
            <pc:sldMk cId="1622058600" sldId="299"/>
            <ac:spMk id="7" creationId="{84C4B3DC-BF39-4AF9-9440-AEB80807D0A9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0:45:47.210" v="3233" actId="20577"/>
          <ac:spMkLst>
            <pc:docMk/>
            <pc:sldMk cId="1622058600" sldId="299"/>
            <ac:spMk id="8" creationId="{D3417240-D20D-4128-A541-2A31D5836809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5:08:43.690" v="1960" actId="20577"/>
          <ac:spMkLst>
            <pc:docMk/>
            <pc:sldMk cId="1622058600" sldId="299"/>
            <ac:spMk id="12" creationId="{926901A5-7740-463D-8306-A119B5F1B579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5:09:18.628" v="1967" actId="20577"/>
          <ac:spMkLst>
            <pc:docMk/>
            <pc:sldMk cId="1622058600" sldId="299"/>
            <ac:spMk id="17" creationId="{B1A7B925-288E-4589-8A7E-F36602C551CA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7T10:43:44.540" v="3191" actId="1076"/>
          <ac:picMkLst>
            <pc:docMk/>
            <pc:sldMk cId="1622058600" sldId="299"/>
            <ac:picMk id="2" creationId="{4F5645A5-AE54-4022-856B-7C4EA586CF63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5:09:21.440" v="1968"/>
          <ac:picMkLst>
            <pc:docMk/>
            <pc:sldMk cId="1622058600" sldId="299"/>
            <ac:picMk id="4" creationId="{602CB7AB-4C0C-40BB-B671-664643BEAEA7}"/>
          </ac:picMkLst>
        </pc:picChg>
      </pc:sldChg>
      <pc:sldChg chg="addSp modSp add ord replId">
        <pc:chgData name="Mironov, Daniil (STFC,RAL,ISIS)" userId="S::daniil.mironov@stfc.ac.uk::788ef70f-e5c7-499a-8ec3-25d40444df79" providerId="AD" clId="Web-{10D81D7A-03D0-494F-8107-2F600E9A1795}" dt="2019-11-07T10:42:54.557" v="3174"/>
        <pc:sldMkLst>
          <pc:docMk/>
          <pc:sldMk cId="3001298922" sldId="300"/>
        </pc:sldMkLst>
        <pc:picChg chg="add mod">
          <ac:chgData name="Mironov, Daniil (STFC,RAL,ISIS)" userId="S::daniil.mironov@stfc.ac.uk::788ef70f-e5c7-499a-8ec3-25d40444df79" providerId="AD" clId="Web-{10D81D7A-03D0-494F-8107-2F600E9A1795}" dt="2019-11-05T15:09:55.377" v="1977" actId="14100"/>
          <ac:picMkLst>
            <pc:docMk/>
            <pc:sldMk cId="3001298922" sldId="300"/>
            <ac:picMk id="3" creationId="{FCD9A09F-3E0C-43D0-B9AF-C369A2D0E9C4}"/>
          </ac:picMkLst>
        </pc:picChg>
      </pc:sldChg>
      <pc:sldChg chg="addSp delSp modSp add ord replId">
        <pc:chgData name="Mironov, Daniil (STFC,RAL,ISIS)" userId="S::daniil.mironov@stfc.ac.uk::788ef70f-e5c7-499a-8ec3-25d40444df79" providerId="AD" clId="Web-{10D81D7A-03D0-494F-8107-2F600E9A1795}" dt="2019-11-07T10:45:55.804" v="3237"/>
        <pc:sldMkLst>
          <pc:docMk/>
          <pc:sldMk cId="1271282921" sldId="301"/>
        </pc:sldMkLst>
        <pc:spChg chg="add mod">
          <ac:chgData name="Mironov, Daniil (STFC,RAL,ISIS)" userId="S::daniil.mironov@stfc.ac.uk::788ef70f-e5c7-499a-8ec3-25d40444df79" providerId="AD" clId="Web-{10D81D7A-03D0-494F-8107-2F600E9A1795}" dt="2019-11-07T10:45:32.335" v="3229"/>
          <ac:spMkLst>
            <pc:docMk/>
            <pc:sldMk cId="1271282921" sldId="301"/>
            <ac:spMk id="2" creationId="{6D6B80BC-811E-43B5-AEC3-E3ABB745EAEA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0:45:32.335" v="3230"/>
          <ac:spMkLst>
            <pc:docMk/>
            <pc:sldMk cId="1271282921" sldId="301"/>
            <ac:spMk id="4" creationId="{D7894F4D-AB6F-43FB-AA96-ECA2C7A8EE46}"/>
          </ac:spMkLst>
        </pc:spChg>
        <pc:spChg chg="add">
          <ac:chgData name="Mironov, Daniil (STFC,RAL,ISIS)" userId="S::daniil.mironov@stfc.ac.uk::788ef70f-e5c7-499a-8ec3-25d40444df79" providerId="AD" clId="Web-{10D81D7A-03D0-494F-8107-2F600E9A1795}" dt="2019-11-07T10:45:55.804" v="3237"/>
          <ac:spMkLst>
            <pc:docMk/>
            <pc:sldMk cId="1271282921" sldId="301"/>
            <ac:spMk id="6" creationId="{DD63AB6E-0744-4440-81A1-AE1B8ABDFC47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0:45:15.429" v="3226" actId="20577"/>
          <ac:spMkLst>
            <pc:docMk/>
            <pc:sldMk cId="1271282921" sldId="301"/>
            <ac:spMk id="11" creationId="{FE57B39F-ED9D-4575-9989-BBF1FACFE92A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5:10:11.815" v="1980" actId="20577"/>
          <ac:spMkLst>
            <pc:docMk/>
            <pc:sldMk cId="1271282921" sldId="301"/>
            <ac:spMk id="12" creationId="{926901A5-7740-463D-8306-A119B5F1B579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5:11:36.267" v="1991" actId="20577"/>
          <ac:spMkLst>
            <pc:docMk/>
            <pc:sldMk cId="1271282921" sldId="301"/>
            <ac:spMk id="17" creationId="{B1A7B925-288E-4589-8A7E-F36602C551CA}"/>
          </ac:spMkLst>
        </pc:spChg>
        <pc:picChg chg="del">
          <ac:chgData name="Mironov, Daniil (STFC,RAL,ISIS)" userId="S::daniil.mironov@stfc.ac.uk::788ef70f-e5c7-499a-8ec3-25d40444df79" providerId="AD" clId="Web-{10D81D7A-03D0-494F-8107-2F600E9A1795}" dt="2019-11-05T15:11:44.689" v="1992"/>
          <ac:picMkLst>
            <pc:docMk/>
            <pc:sldMk cId="1271282921" sldId="301"/>
            <ac:picMk id="2" creationId="{4F5645A5-AE54-4022-856B-7C4EA586CF63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7T10:44:59.445" v="3215" actId="1076"/>
          <ac:picMkLst>
            <pc:docMk/>
            <pc:sldMk cId="1271282921" sldId="301"/>
            <ac:picMk id="3" creationId="{C21F8996-5529-4F21-9333-4110F8E73C6C}"/>
          </ac:picMkLst>
        </pc:picChg>
      </pc:sldChg>
      <pc:sldChg chg="addSp modSp add ord replId">
        <pc:chgData name="Mironov, Daniil (STFC,RAL,ISIS)" userId="S::daniil.mironov@stfc.ac.uk::788ef70f-e5c7-499a-8ec3-25d40444df79" providerId="AD" clId="Web-{10D81D7A-03D0-494F-8107-2F600E9A1795}" dt="2019-11-05T15:12:41.142" v="2004" actId="1076"/>
        <pc:sldMkLst>
          <pc:docMk/>
          <pc:sldMk cId="4021267810" sldId="302"/>
        </pc:sldMkLst>
        <pc:picChg chg="add mod">
          <ac:chgData name="Mironov, Daniil (STFC,RAL,ISIS)" userId="S::daniil.mironov@stfc.ac.uk::788ef70f-e5c7-499a-8ec3-25d40444df79" providerId="AD" clId="Web-{10D81D7A-03D0-494F-8107-2F600E9A1795}" dt="2019-11-05T15:12:41.142" v="2004" actId="1076"/>
          <ac:picMkLst>
            <pc:docMk/>
            <pc:sldMk cId="4021267810" sldId="302"/>
            <ac:picMk id="4" creationId="{C1A79562-6675-468B-AC88-B9C6BE8C4751}"/>
          </ac:picMkLst>
        </pc:picChg>
      </pc:sldChg>
      <pc:sldChg chg="addSp delSp modSp add ord replId">
        <pc:chgData name="Mironov, Daniil (STFC,RAL,ISIS)" userId="S::daniil.mironov@stfc.ac.uk::788ef70f-e5c7-499a-8ec3-25d40444df79" providerId="AD" clId="Web-{10D81D7A-03D0-494F-8107-2F600E9A1795}" dt="2019-11-07T10:48:39.004" v="3274" actId="20577"/>
        <pc:sldMkLst>
          <pc:docMk/>
          <pc:sldMk cId="869473696" sldId="303"/>
        </pc:sldMkLst>
        <pc:spChg chg="add mod">
          <ac:chgData name="Mironov, Daniil (STFC,RAL,ISIS)" userId="S::daniil.mironov@stfc.ac.uk::788ef70f-e5c7-499a-8ec3-25d40444df79" providerId="AD" clId="Web-{10D81D7A-03D0-494F-8107-2F600E9A1795}" dt="2019-11-07T10:48:39.004" v="3274" actId="20577"/>
          <ac:spMkLst>
            <pc:docMk/>
            <pc:sldMk cId="869473696" sldId="303"/>
            <ac:spMk id="7" creationId="{83CA8628-DD2F-4CB1-9BCE-D192774B398A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5T15:28:27.352" v="2008" actId="20577"/>
          <ac:spMkLst>
            <pc:docMk/>
            <pc:sldMk cId="869473696" sldId="303"/>
            <ac:spMk id="12" creationId="{926901A5-7740-463D-8306-A119B5F1B579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0:47:51.724" v="3243" actId="20577"/>
          <ac:spMkLst>
            <pc:docMk/>
            <pc:sldMk cId="869473696" sldId="303"/>
            <ac:spMk id="17" creationId="{B1A7B925-288E-4589-8A7E-F36602C551CA}"/>
          </ac:spMkLst>
        </pc:spChg>
        <pc:picChg chg="del">
          <ac:chgData name="Mironov, Daniil (STFC,RAL,ISIS)" userId="S::daniil.mironov@stfc.ac.uk::788ef70f-e5c7-499a-8ec3-25d40444df79" providerId="AD" clId="Web-{10D81D7A-03D0-494F-8107-2F600E9A1795}" dt="2019-11-05T15:28:28.446" v="2009"/>
          <ac:picMkLst>
            <pc:docMk/>
            <pc:sldMk cId="869473696" sldId="303"/>
            <ac:picMk id="2" creationId="{4F5645A5-AE54-4022-856B-7C4EA586CF63}"/>
          </ac:picMkLst>
        </pc:picChg>
      </pc:sldChg>
      <pc:sldChg chg="addSp delSp modSp add replId">
        <pc:chgData name="Mironov, Daniil (STFC,RAL,ISIS)" userId="S::daniil.mironov@stfc.ac.uk::788ef70f-e5c7-499a-8ec3-25d40444df79" providerId="AD" clId="Web-{10D81D7A-03D0-494F-8107-2F600E9A1795}" dt="2019-11-07T10:58:45.885" v="3275" actId="1076"/>
        <pc:sldMkLst>
          <pc:docMk/>
          <pc:sldMk cId="861971245" sldId="304"/>
        </pc:sldMkLst>
        <pc:spChg chg="del">
          <ac:chgData name="Mironov, Daniil (STFC,RAL,ISIS)" userId="S::daniil.mironov@stfc.ac.uk::788ef70f-e5c7-499a-8ec3-25d40444df79" providerId="AD" clId="Web-{10D81D7A-03D0-494F-8107-2F600E9A1795}" dt="2019-11-05T15:41:05.752" v="2236"/>
          <ac:spMkLst>
            <pc:docMk/>
            <pc:sldMk cId="861971245" sldId="304"/>
            <ac:spMk id="7" creationId="{83CA8628-DD2F-4CB1-9BCE-D192774B398A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5:43:23.423" v="2308" actId="14100"/>
          <ac:spMkLst>
            <pc:docMk/>
            <pc:sldMk cId="861971245" sldId="304"/>
            <ac:spMk id="9" creationId="{8621C16C-0F1A-40B2-9F9F-CCF324C765B9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0:58:45.885" v="3275" actId="1076"/>
          <ac:spMkLst>
            <pc:docMk/>
            <pc:sldMk cId="861971245" sldId="304"/>
            <ac:spMk id="12" creationId="{926901A5-7740-463D-8306-A119B5F1B579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5:41:08.721" v="2237"/>
          <ac:spMkLst>
            <pc:docMk/>
            <pc:sldMk cId="861971245" sldId="304"/>
            <ac:spMk id="17" creationId="{B1A7B925-288E-4589-8A7E-F36602C551CA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5T15:41:53.815" v="2245" actId="1076"/>
          <ac:picMkLst>
            <pc:docMk/>
            <pc:sldMk cId="861971245" sldId="304"/>
            <ac:picMk id="2" creationId="{5EE95E3E-4B5A-46BF-9927-374624258ACC}"/>
          </ac:picMkLst>
        </pc:picChg>
      </pc:sldChg>
      <pc:sldChg chg="addSp delSp modSp new">
        <pc:chgData name="Mironov, Daniil (STFC,RAL,ISIS)" userId="S::daniil.mironov@stfc.ac.uk::788ef70f-e5c7-499a-8ec3-25d40444df79" providerId="AD" clId="Web-{10D81D7A-03D0-494F-8107-2F600E9A1795}" dt="2019-11-05T15:44:25.673" v="2323" actId="1076"/>
        <pc:sldMkLst>
          <pc:docMk/>
          <pc:sldMk cId="3148069327" sldId="305"/>
        </pc:sldMkLst>
        <pc:spChg chg="del">
          <ac:chgData name="Mironov, Daniil (STFC,RAL,ISIS)" userId="S::daniil.mironov@stfc.ac.uk::788ef70f-e5c7-499a-8ec3-25d40444df79" providerId="AD" clId="Web-{10D81D7A-03D0-494F-8107-2F600E9A1795}" dt="2019-11-05T15:43:43.657" v="2311"/>
          <ac:spMkLst>
            <pc:docMk/>
            <pc:sldMk cId="3148069327" sldId="305"/>
            <ac:spMk id="2" creationId="{779F1D34-B2E9-4874-8786-59284EB408C7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5:43:42.767" v="2310"/>
          <ac:spMkLst>
            <pc:docMk/>
            <pc:sldMk cId="3148069327" sldId="305"/>
            <ac:spMk id="3" creationId="{F1F12303-26CB-400C-A528-E47AA03D8AD7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5:44:25.673" v="2323" actId="1076"/>
          <ac:spMkLst>
            <pc:docMk/>
            <pc:sldMk cId="3148069327" sldId="305"/>
            <ac:spMk id="7" creationId="{B260DA16-0DB7-40EE-96B2-B141C5B67139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5T15:44:12.470" v="2320" actId="1076"/>
          <ac:picMkLst>
            <pc:docMk/>
            <pc:sldMk cId="3148069327" sldId="305"/>
            <ac:picMk id="4" creationId="{39C33746-8FA3-4662-AFD3-E02E7A4AAE81}"/>
          </ac:picMkLst>
        </pc:picChg>
      </pc:sldChg>
      <pc:sldChg chg="addSp delSp modSp add replId">
        <pc:chgData name="Mironov, Daniil (STFC,RAL,ISIS)" userId="S::daniil.mironov@stfc.ac.uk::788ef70f-e5c7-499a-8ec3-25d40444df79" providerId="AD" clId="Web-{10D81D7A-03D0-494F-8107-2F600E9A1795}" dt="2019-11-05T15:45:15.360" v="2342" actId="1076"/>
        <pc:sldMkLst>
          <pc:docMk/>
          <pc:sldMk cId="1528782842" sldId="306"/>
        </pc:sldMkLst>
        <pc:spChg chg="mod">
          <ac:chgData name="Mironov, Daniil (STFC,RAL,ISIS)" userId="S::daniil.mironov@stfc.ac.uk::788ef70f-e5c7-499a-8ec3-25d40444df79" providerId="AD" clId="Web-{10D81D7A-03D0-494F-8107-2F600E9A1795}" dt="2019-11-05T15:44:35.001" v="2330" actId="20577"/>
          <ac:spMkLst>
            <pc:docMk/>
            <pc:sldMk cId="1528782842" sldId="306"/>
            <ac:spMk id="7" creationId="{B260DA16-0DB7-40EE-96B2-B141C5B67139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5T15:45:15.360" v="2342" actId="1076"/>
          <ac:picMkLst>
            <pc:docMk/>
            <pc:sldMk cId="1528782842" sldId="306"/>
            <ac:picMk id="2" creationId="{8F285F03-0702-4271-8AAC-FA9E3AD7668A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5:44:37.235" v="2331"/>
          <ac:picMkLst>
            <pc:docMk/>
            <pc:sldMk cId="1528782842" sldId="306"/>
            <ac:picMk id="4" creationId="{39C33746-8FA3-4662-AFD3-E02E7A4AAE81}"/>
          </ac:picMkLst>
        </pc:picChg>
      </pc:sldChg>
      <pc:sldChg chg="addSp delSp modSp add ord replId">
        <pc:chgData name="Mironov, Daniil (STFC,RAL,ISIS)" userId="S::daniil.mironov@stfc.ac.uk::788ef70f-e5c7-499a-8ec3-25d40444df79" providerId="AD" clId="Web-{10D81D7A-03D0-494F-8107-2F600E9A1795}" dt="2019-11-05T15:48:45.170" v="2397" actId="1076"/>
        <pc:sldMkLst>
          <pc:docMk/>
          <pc:sldMk cId="3553947985" sldId="307"/>
        </pc:sldMkLst>
        <pc:spChg chg="add mod">
          <ac:chgData name="Mironov, Daniil (STFC,RAL,ISIS)" userId="S::daniil.mironov@stfc.ac.uk::788ef70f-e5c7-499a-8ec3-25d40444df79" providerId="AD" clId="Web-{10D81D7A-03D0-494F-8107-2F600E9A1795}" dt="2019-11-05T15:48:25.077" v="2390" actId="14100"/>
          <ac:spMkLst>
            <pc:docMk/>
            <pc:sldMk cId="3553947985" sldId="307"/>
            <ac:spMk id="8" creationId="{3EF11896-35DE-47C5-8A23-8E1AD7548408}"/>
          </ac:spMkLst>
        </pc:spChg>
        <pc:spChg chg="del mod">
          <ac:chgData name="Mironov, Daniil (STFC,RAL,ISIS)" userId="S::daniil.mironov@stfc.ac.uk::788ef70f-e5c7-499a-8ec3-25d40444df79" providerId="AD" clId="Web-{10D81D7A-03D0-494F-8107-2F600E9A1795}" dt="2019-11-05T15:46:43.250" v="2366"/>
          <ac:spMkLst>
            <pc:docMk/>
            <pc:sldMk cId="3553947985" sldId="307"/>
            <ac:spMk id="9" creationId="{8621C16C-0F1A-40B2-9F9F-CCF324C765B9}"/>
          </ac:spMkLst>
        </pc:spChg>
        <pc:spChg chg="add del">
          <ac:chgData name="Mironov, Daniil (STFC,RAL,ISIS)" userId="S::daniil.mironov@stfc.ac.uk::788ef70f-e5c7-499a-8ec3-25d40444df79" providerId="AD" clId="Web-{10D81D7A-03D0-494F-8107-2F600E9A1795}" dt="2019-11-05T15:48:29.514" v="2392"/>
          <ac:spMkLst>
            <pc:docMk/>
            <pc:sldMk cId="3553947985" sldId="307"/>
            <ac:spMk id="10" creationId="{A4504B36-E811-4260-9876-DD9C00179AD7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5:46:41.656" v="2363"/>
          <ac:spMkLst>
            <pc:docMk/>
            <pc:sldMk cId="3553947985" sldId="307"/>
            <ac:spMk id="12" creationId="{926901A5-7740-463D-8306-A119B5F1B579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5:48:45.170" v="2397" actId="1076"/>
          <ac:spMkLst>
            <pc:docMk/>
            <pc:sldMk cId="3553947985" sldId="307"/>
            <ac:spMk id="15" creationId="{19563378-0806-44D3-AF84-CD62418E7256}"/>
          </ac:spMkLst>
        </pc:spChg>
        <pc:picChg chg="del">
          <ac:chgData name="Mironov, Daniil (STFC,RAL,ISIS)" userId="S::daniil.mironov@stfc.ac.uk::788ef70f-e5c7-499a-8ec3-25d40444df79" providerId="AD" clId="Web-{10D81D7A-03D0-494F-8107-2F600E9A1795}" dt="2019-11-05T15:46:42.171" v="2364"/>
          <ac:picMkLst>
            <pc:docMk/>
            <pc:sldMk cId="3553947985" sldId="307"/>
            <ac:picMk id="2" creationId="{5EE95E3E-4B5A-46BF-9927-374624258ACC}"/>
          </ac:picMkLst>
        </pc:picChg>
        <pc:picChg chg="add mod modCrop">
          <ac:chgData name="Mironov, Daniil (STFC,RAL,ISIS)" userId="S::daniil.mironov@stfc.ac.uk::788ef70f-e5c7-499a-8ec3-25d40444df79" providerId="AD" clId="Web-{10D81D7A-03D0-494F-8107-2F600E9A1795}" dt="2019-11-05T15:47:58.593" v="2379" actId="1076"/>
          <ac:picMkLst>
            <pc:docMk/>
            <pc:sldMk cId="3553947985" sldId="307"/>
            <ac:picMk id="3" creationId="{5D189A79-F3F3-42F1-83D0-A9C2563ECF66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5T15:47:11.781" v="2376" actId="14100"/>
          <ac:picMkLst>
            <pc:docMk/>
            <pc:sldMk cId="3553947985" sldId="307"/>
            <ac:picMk id="6" creationId="{A197079D-772D-45D0-859F-4561BD831BED}"/>
          </ac:picMkLst>
        </pc:picChg>
      </pc:sldChg>
      <pc:sldChg chg="addSp delSp modSp add replId">
        <pc:chgData name="Mironov, Daniil (STFC,RAL,ISIS)" userId="S::daniil.mironov@stfc.ac.uk::788ef70f-e5c7-499a-8ec3-25d40444df79" providerId="AD" clId="Web-{10D81D7A-03D0-494F-8107-2F600E9A1795}" dt="2019-11-05T15:50:37.388" v="2438" actId="1076"/>
        <pc:sldMkLst>
          <pc:docMk/>
          <pc:sldMk cId="2358176161" sldId="308"/>
        </pc:sldMkLst>
        <pc:spChg chg="add mod">
          <ac:chgData name="Mironov, Daniil (STFC,RAL,ISIS)" userId="S::daniil.mironov@stfc.ac.uk::788ef70f-e5c7-499a-8ec3-25d40444df79" providerId="AD" clId="Web-{10D81D7A-03D0-494F-8107-2F600E9A1795}" dt="2019-11-05T15:50:11.592" v="2427" actId="20577"/>
          <ac:spMkLst>
            <pc:docMk/>
            <pc:sldMk cId="2358176161" sldId="308"/>
            <ac:spMk id="2" creationId="{6AA12753-563F-4E88-89B1-CAA5DCD51903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5:49:48.154" v="2402"/>
          <ac:spMkLst>
            <pc:docMk/>
            <pc:sldMk cId="2358176161" sldId="308"/>
            <ac:spMk id="8" creationId="{3EF11896-35DE-47C5-8A23-8E1AD7548408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5:49:46.498" v="2399"/>
          <ac:spMkLst>
            <pc:docMk/>
            <pc:sldMk cId="2358176161" sldId="308"/>
            <ac:spMk id="15" creationId="{19563378-0806-44D3-AF84-CD62418E7256}"/>
          </ac:spMkLst>
        </pc:spChg>
        <pc:picChg chg="del">
          <ac:chgData name="Mironov, Daniil (STFC,RAL,ISIS)" userId="S::daniil.mironov@stfc.ac.uk::788ef70f-e5c7-499a-8ec3-25d40444df79" providerId="AD" clId="Web-{10D81D7A-03D0-494F-8107-2F600E9A1795}" dt="2019-11-05T15:49:47.123" v="2401"/>
          <ac:picMkLst>
            <pc:docMk/>
            <pc:sldMk cId="2358176161" sldId="308"/>
            <ac:picMk id="3" creationId="{5D189A79-F3F3-42F1-83D0-A9C2563ECF66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5T15:50:35.857" v="2437" actId="1076"/>
          <ac:picMkLst>
            <pc:docMk/>
            <pc:sldMk cId="2358176161" sldId="308"/>
            <ac:picMk id="4" creationId="{D49E19D2-4A81-4361-86CC-BAF686DA3A58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5:49:46.498" v="2400"/>
          <ac:picMkLst>
            <pc:docMk/>
            <pc:sldMk cId="2358176161" sldId="308"/>
            <ac:picMk id="6" creationId="{A197079D-772D-45D0-859F-4561BD831BED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5T15:50:37.388" v="2438" actId="1076"/>
          <ac:picMkLst>
            <pc:docMk/>
            <pc:sldMk cId="2358176161" sldId="308"/>
            <ac:picMk id="10" creationId="{E9607DF3-9628-4827-B429-749378E11C52}"/>
          </ac:picMkLst>
        </pc:picChg>
      </pc:sldChg>
      <pc:sldChg chg="addSp delSp modSp add ord replId">
        <pc:chgData name="Mironov, Daniil (STFC,RAL,ISIS)" userId="S::daniil.mironov@stfc.ac.uk::788ef70f-e5c7-499a-8ec3-25d40444df79" providerId="AD" clId="Web-{10D81D7A-03D0-494F-8107-2F600E9A1795}" dt="2019-11-05T15:53:08.153" v="2477" actId="20577"/>
        <pc:sldMkLst>
          <pc:docMk/>
          <pc:sldMk cId="1715355738" sldId="309"/>
        </pc:sldMkLst>
        <pc:spChg chg="add del mod">
          <ac:chgData name="Mironov, Daniil (STFC,RAL,ISIS)" userId="S::daniil.mironov@stfc.ac.uk::788ef70f-e5c7-499a-8ec3-25d40444df79" providerId="AD" clId="Web-{10D81D7A-03D0-494F-8107-2F600E9A1795}" dt="2019-11-05T15:51:24.435" v="2448"/>
          <ac:spMkLst>
            <pc:docMk/>
            <pc:sldMk cId="1715355738" sldId="309"/>
            <ac:spMk id="2" creationId="{6DAF965D-8921-435D-88F5-9F90D0E0C317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5:51:30.153" v="2450"/>
          <ac:spMkLst>
            <pc:docMk/>
            <pc:sldMk cId="1715355738" sldId="309"/>
            <ac:spMk id="4" creationId="{D8034287-797B-4599-BE1B-4125B4861EA8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5:51:22.013" v="2447"/>
          <ac:spMkLst>
            <pc:docMk/>
            <pc:sldMk cId="1715355738" sldId="309"/>
            <ac:spMk id="5" creationId="{48141441-B4E2-45FE-AE4A-CCB26743E59F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5:51:49.544" v="2457"/>
          <ac:spMkLst>
            <pc:docMk/>
            <pc:sldMk cId="1715355738" sldId="309"/>
            <ac:spMk id="6" creationId="{F521411A-3ED6-48CC-925F-A685985609B9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5:51:07.419" v="2441"/>
          <ac:spMkLst>
            <pc:docMk/>
            <pc:sldMk cId="1715355738" sldId="309"/>
            <ac:spMk id="7" creationId="{03652A28-15CD-4627-9886-A9442277D6D4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5:53:08.153" v="2477" actId="20577"/>
          <ac:spMkLst>
            <pc:docMk/>
            <pc:sldMk cId="1715355738" sldId="309"/>
            <ac:spMk id="9" creationId="{E1C63B5E-DC90-4323-923F-E6F76A417C46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5:51:46.591" v="2455"/>
          <ac:spMkLst>
            <pc:docMk/>
            <pc:sldMk cId="1715355738" sldId="309"/>
            <ac:spMk id="13" creationId="{4C377231-5E85-41C0-91ED-BA64C399D704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5:52:18.544" v="2466"/>
          <ac:spMkLst>
            <pc:docMk/>
            <pc:sldMk cId="1715355738" sldId="309"/>
            <ac:spMk id="18" creationId="{1432B1E1-7D61-476B-8F94-0C9FA32E35C1}"/>
          </ac:spMkLst>
        </pc:spChg>
        <pc:picChg chg="del">
          <ac:chgData name="Mironov, Daniil (STFC,RAL,ISIS)" userId="S::daniil.mironov@stfc.ac.uk::788ef70f-e5c7-499a-8ec3-25d40444df79" providerId="AD" clId="Web-{10D81D7A-03D0-494F-8107-2F600E9A1795}" dt="2019-11-05T15:51:09.591" v="2443"/>
          <ac:picMkLst>
            <pc:docMk/>
            <pc:sldMk cId="1715355738" sldId="309"/>
            <ac:picMk id="14" creationId="{EC753A31-A54B-43F8-A3DF-CCC3A7AE5D9C}"/>
          </ac:picMkLst>
        </pc:picChg>
        <pc:picChg chg="mod modCrop">
          <ac:chgData name="Mironov, Daniil (STFC,RAL,ISIS)" userId="S::daniil.mironov@stfc.ac.uk::788ef70f-e5c7-499a-8ec3-25d40444df79" providerId="AD" clId="Web-{10D81D7A-03D0-494F-8107-2F600E9A1795}" dt="2019-11-05T15:52:15.606" v="2465" actId="1076"/>
          <ac:picMkLst>
            <pc:docMk/>
            <pc:sldMk cId="1715355738" sldId="309"/>
            <ac:picMk id="16" creationId="{7B5F4DF4-7A4A-41EC-B06D-5BA2DA443EC5}"/>
          </ac:picMkLst>
        </pc:picChg>
        <pc:picChg chg="add mod modCrop">
          <ac:chgData name="Mironov, Daniil (STFC,RAL,ISIS)" userId="S::daniil.mironov@stfc.ac.uk::788ef70f-e5c7-499a-8ec3-25d40444df79" providerId="AD" clId="Web-{10D81D7A-03D0-494F-8107-2F600E9A1795}" dt="2019-11-05T15:53:04.122" v="2475" actId="1076"/>
          <ac:picMkLst>
            <pc:docMk/>
            <pc:sldMk cId="1715355738" sldId="309"/>
            <ac:picMk id="17" creationId="{C4F080B5-B045-4467-8B44-9398DAFD70F9}"/>
          </ac:picMkLst>
        </pc:picChg>
      </pc:sldChg>
      <pc:sldChg chg="addSp delSp modSp add replId">
        <pc:chgData name="Mironov, Daniil (STFC,RAL,ISIS)" userId="S::daniil.mironov@stfc.ac.uk::788ef70f-e5c7-499a-8ec3-25d40444df79" providerId="AD" clId="Web-{10D81D7A-03D0-494F-8107-2F600E9A1795}" dt="2019-11-05T16:04:30.085" v="2573" actId="1076"/>
        <pc:sldMkLst>
          <pc:docMk/>
          <pc:sldMk cId="4093742467" sldId="310"/>
        </pc:sldMkLst>
        <pc:spChg chg="mod">
          <ac:chgData name="Mironov, Daniil (STFC,RAL,ISIS)" userId="S::daniil.mironov@stfc.ac.uk::788ef70f-e5c7-499a-8ec3-25d40444df79" providerId="AD" clId="Web-{10D81D7A-03D0-494F-8107-2F600E9A1795}" dt="2019-11-05T16:00:28.931" v="2522" actId="1076"/>
          <ac:spMkLst>
            <pc:docMk/>
            <pc:sldMk cId="4093742467" sldId="310"/>
            <ac:spMk id="2" creationId="{6AA12753-563F-4E88-89B1-CAA5DCD51903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00:39.978" v="2527" actId="20577"/>
          <ac:spMkLst>
            <pc:docMk/>
            <pc:sldMk cId="4093742467" sldId="310"/>
            <ac:spMk id="14" creationId="{EFCB57CE-7FBD-41F2-99CB-7255ED8AD72D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04:25.304" v="2572" actId="1076"/>
          <ac:spMkLst>
            <pc:docMk/>
            <pc:sldMk cId="4093742467" sldId="310"/>
            <ac:spMk id="15" creationId="{8893FD47-3207-4862-AFC0-49BC155E1433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5T16:01:54.524" v="2547"/>
          <ac:spMkLst>
            <pc:docMk/>
            <pc:sldMk cId="4093742467" sldId="310"/>
            <ac:spMk id="16" creationId="{583E1729-B3D9-4D8A-B36B-34CE645A9F85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04:30.085" v="2573" actId="1076"/>
          <ac:spMkLst>
            <pc:docMk/>
            <pc:sldMk cId="4093742467" sldId="310"/>
            <ac:spMk id="17" creationId="{0EBB5FD5-CFAC-4E48-B09F-F18FA50F0CA8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5T15:59:38.744" v="2485" actId="1076"/>
          <ac:picMkLst>
            <pc:docMk/>
            <pc:sldMk cId="4093742467" sldId="310"/>
            <ac:picMk id="3" creationId="{150139FA-3621-4BF0-8B18-ADB887EC9D3B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5:59:23.869" v="2479"/>
          <ac:picMkLst>
            <pc:docMk/>
            <pc:sldMk cId="4093742467" sldId="310"/>
            <ac:picMk id="4" creationId="{D49E19D2-4A81-4361-86CC-BAF686DA3A58}"/>
          </ac:picMkLst>
        </pc:picChg>
        <pc:picChg chg="add mod">
          <ac:chgData name="Mironov, Daniil (STFC,RAL,ISIS)" userId="S::daniil.mironov@stfc.ac.uk::788ef70f-e5c7-499a-8ec3-25d40444df79" providerId="AD" clId="Web-{10D81D7A-03D0-494F-8107-2F600E9A1795}" dt="2019-11-05T15:59:56.572" v="2489" actId="14100"/>
          <ac:picMkLst>
            <pc:docMk/>
            <pc:sldMk cId="4093742467" sldId="310"/>
            <ac:picMk id="7" creationId="{0754154D-1B6E-4D18-97CA-C4FE8E3156EB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5T16:00:30.181" v="2524"/>
          <ac:picMkLst>
            <pc:docMk/>
            <pc:sldMk cId="4093742467" sldId="310"/>
            <ac:picMk id="9" creationId="{6029C941-9D17-42B6-A328-7A174073E63D}"/>
          </ac:picMkLst>
        </pc:picChg>
        <pc:picChg chg="del">
          <ac:chgData name="Mironov, Daniil (STFC,RAL,ISIS)" userId="S::daniil.mironov@stfc.ac.uk::788ef70f-e5c7-499a-8ec3-25d40444df79" providerId="AD" clId="Web-{10D81D7A-03D0-494F-8107-2F600E9A1795}" dt="2019-11-05T15:59:24.416" v="2480"/>
          <ac:picMkLst>
            <pc:docMk/>
            <pc:sldMk cId="4093742467" sldId="310"/>
            <ac:picMk id="10" creationId="{E9607DF3-9628-4827-B429-749378E11C52}"/>
          </ac:picMkLst>
        </pc:picChg>
      </pc:sldChg>
      <pc:sldChg chg="addSp delSp modSp new">
        <pc:chgData name="Mironov, Daniil (STFC,RAL,ISIS)" userId="S::daniil.mironov@stfc.ac.uk::788ef70f-e5c7-499a-8ec3-25d40444df79" providerId="AD" clId="Web-{10D81D7A-03D0-494F-8107-2F600E9A1795}" dt="2019-11-05T16:07:49.521" v="2601"/>
        <pc:sldMkLst>
          <pc:docMk/>
          <pc:sldMk cId="2690929966" sldId="311"/>
        </pc:sldMkLst>
        <pc:spChg chg="del">
          <ac:chgData name="Mironov, Daniil (STFC,RAL,ISIS)" userId="S::daniil.mironov@stfc.ac.uk::788ef70f-e5c7-499a-8ec3-25d40444df79" providerId="AD" clId="Web-{10D81D7A-03D0-494F-8107-2F600E9A1795}" dt="2019-11-05T16:05:23.413" v="2575"/>
          <ac:spMkLst>
            <pc:docMk/>
            <pc:sldMk cId="2690929966" sldId="311"/>
            <ac:spMk id="2" creationId="{20ECDC38-2283-4BB8-9FA6-BE5ADFF58CDF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6:05:24.804" v="2576"/>
          <ac:spMkLst>
            <pc:docMk/>
            <pc:sldMk cId="2690929966" sldId="311"/>
            <ac:spMk id="3" creationId="{FCCC1AE0-1550-4974-AE74-3480AFAC3873}"/>
          </ac:spMkLst>
        </pc:spChg>
        <pc:spChg chg="add del">
          <ac:chgData name="Mironov, Daniil (STFC,RAL,ISIS)" userId="S::daniil.mironov@stfc.ac.uk::788ef70f-e5c7-499a-8ec3-25d40444df79" providerId="AD" clId="Web-{10D81D7A-03D0-494F-8107-2F600E9A1795}" dt="2019-11-05T16:07:49.521" v="2601"/>
          <ac:spMkLst>
            <pc:docMk/>
            <pc:sldMk cId="2690929966" sldId="311"/>
            <ac:spMk id="6" creationId="{B84787B7-12E0-4405-B99D-B579A3648CDE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07:23.396" v="2592"/>
          <ac:spMkLst>
            <pc:docMk/>
            <pc:sldMk cId="2690929966" sldId="311"/>
            <ac:spMk id="7" creationId="{A9B4C21A-0D3C-4A72-AA03-F1720CE4EE27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07:28.615" v="2594" actId="1076"/>
          <ac:spMkLst>
            <pc:docMk/>
            <pc:sldMk cId="2690929966" sldId="311"/>
            <ac:spMk id="8" creationId="{E02B6A07-92CF-45DC-B5CF-9793AFABCCEC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07:31.068" v="2596" actId="1076"/>
          <ac:spMkLst>
            <pc:docMk/>
            <pc:sldMk cId="2690929966" sldId="311"/>
            <ac:spMk id="9" creationId="{587E0486-E176-4841-9ED6-6391B1B88F58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07:41.646" v="2600" actId="1076"/>
          <ac:spMkLst>
            <pc:docMk/>
            <pc:sldMk cId="2690929966" sldId="311"/>
            <ac:spMk id="10" creationId="{713D7DAB-ED8D-4B26-BD1F-A3E6418BBC8B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5T16:06:53.162" v="2581" actId="1076"/>
          <ac:picMkLst>
            <pc:docMk/>
            <pc:sldMk cId="2690929966" sldId="311"/>
            <ac:picMk id="4" creationId="{A2FE20C6-0B3C-4F44-B4C4-7F6924397EA5}"/>
          </ac:picMkLst>
        </pc:picChg>
      </pc:sldChg>
      <pc:sldChg chg="addSp delSp modSp new">
        <pc:chgData name="Mironov, Daniil (STFC,RAL,ISIS)" userId="S::daniil.mironov@stfc.ac.uk::788ef70f-e5c7-499a-8ec3-25d40444df79" providerId="AD" clId="Web-{10D81D7A-03D0-494F-8107-2F600E9A1795}" dt="2019-11-05T16:10:17.692" v="2632" actId="1076"/>
        <pc:sldMkLst>
          <pc:docMk/>
          <pc:sldMk cId="148964607" sldId="312"/>
        </pc:sldMkLst>
        <pc:spChg chg="del">
          <ac:chgData name="Mironov, Daniil (STFC,RAL,ISIS)" userId="S::daniil.mironov@stfc.ac.uk::788ef70f-e5c7-499a-8ec3-25d40444df79" providerId="AD" clId="Web-{10D81D7A-03D0-494F-8107-2F600E9A1795}" dt="2019-11-05T16:08:11.990" v="2603"/>
          <ac:spMkLst>
            <pc:docMk/>
            <pc:sldMk cId="148964607" sldId="312"/>
            <ac:spMk id="2" creationId="{59E51C75-52CA-453D-BF3E-D7798C790F6D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6:08:13.130" v="2604"/>
          <ac:spMkLst>
            <pc:docMk/>
            <pc:sldMk cId="148964607" sldId="312"/>
            <ac:spMk id="3" creationId="{E4F3616D-4329-4FDF-A7ED-7A954AD04CE9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09:00.333" v="2610" actId="1076"/>
          <ac:spMkLst>
            <pc:docMk/>
            <pc:sldMk cId="148964607" sldId="312"/>
            <ac:spMk id="7" creationId="{1B619868-14D1-41DD-8ED7-50F2D22A2D16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09:06.724" v="2612" actId="1076"/>
          <ac:spMkLst>
            <pc:docMk/>
            <pc:sldMk cId="148964607" sldId="312"/>
            <ac:spMk id="9" creationId="{245112AE-D71F-465D-84D1-E1E124027FF8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09:18.380" v="2616" actId="1076"/>
          <ac:spMkLst>
            <pc:docMk/>
            <pc:sldMk cId="148964607" sldId="312"/>
            <ac:spMk id="11" creationId="{F68D5BFD-7CC1-4846-8C5B-8A1F52956B5D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09:25.645" v="2618" actId="1076"/>
          <ac:spMkLst>
            <pc:docMk/>
            <pc:sldMk cId="148964607" sldId="312"/>
            <ac:spMk id="13" creationId="{31103EF8-E137-4406-BCC0-AEEAFC6BC7C0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09:29.926" v="2620" actId="1076"/>
          <ac:spMkLst>
            <pc:docMk/>
            <pc:sldMk cId="148964607" sldId="312"/>
            <ac:spMk id="14" creationId="{BEE8D7EA-79B8-4045-9797-30A5DC1B3E15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09:58.614" v="2628" actId="1076"/>
          <ac:spMkLst>
            <pc:docMk/>
            <pc:sldMk cId="148964607" sldId="312"/>
            <ac:spMk id="15" creationId="{DB7F8DA8-F66D-4BE7-A99E-EC3D400174FF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10:05.395" v="2630" actId="1076"/>
          <ac:spMkLst>
            <pc:docMk/>
            <pc:sldMk cId="148964607" sldId="312"/>
            <ac:spMk id="16" creationId="{029C8F15-BA2C-4FED-A60A-78A7F2C351A3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10:17.692" v="2632" actId="1076"/>
          <ac:spMkLst>
            <pc:docMk/>
            <pc:sldMk cId="148964607" sldId="312"/>
            <ac:spMk id="17" creationId="{C9819EF9-30E1-4578-927B-0143E580749F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5T16:08:23.958" v="2607" actId="14100"/>
          <ac:picMkLst>
            <pc:docMk/>
            <pc:sldMk cId="148964607" sldId="312"/>
            <ac:picMk id="4" creationId="{B69037E5-9EF7-4550-AAF1-E7B257A43C3C}"/>
          </ac:picMkLst>
        </pc:picChg>
      </pc:sldChg>
      <pc:sldChg chg="addSp delSp modSp new">
        <pc:chgData name="Mironov, Daniil (STFC,RAL,ISIS)" userId="S::daniil.mironov@stfc.ac.uk::788ef70f-e5c7-499a-8ec3-25d40444df79" providerId="AD" clId="Web-{10D81D7A-03D0-494F-8107-2F600E9A1795}" dt="2019-11-05T16:14:11.283" v="2757" actId="20577"/>
        <pc:sldMkLst>
          <pc:docMk/>
          <pc:sldMk cId="2933143061" sldId="313"/>
        </pc:sldMkLst>
        <pc:spChg chg="del">
          <ac:chgData name="Mironov, Daniil (STFC,RAL,ISIS)" userId="S::daniil.mironov@stfc.ac.uk::788ef70f-e5c7-499a-8ec3-25d40444df79" providerId="AD" clId="Web-{10D81D7A-03D0-494F-8107-2F600E9A1795}" dt="2019-11-05T16:12:44.050" v="2634"/>
          <ac:spMkLst>
            <pc:docMk/>
            <pc:sldMk cId="2933143061" sldId="313"/>
            <ac:spMk id="2" creationId="{F68123DB-D72B-4B50-8794-D1290D715B30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5T16:12:58.003" v="2639"/>
          <ac:spMkLst>
            <pc:docMk/>
            <pc:sldMk cId="2933143061" sldId="313"/>
            <ac:spMk id="3" creationId="{2411B9D8-A835-46CC-9F6C-A3B6B339275B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12:55.097" v="2638" actId="20577"/>
          <ac:spMkLst>
            <pc:docMk/>
            <pc:sldMk cId="2933143061" sldId="313"/>
            <ac:spMk id="5" creationId="{ADCD73F3-A836-4AB7-9232-7F985893418A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5T16:14:11.283" v="2757" actId="20577"/>
          <ac:spMkLst>
            <pc:docMk/>
            <pc:sldMk cId="2933143061" sldId="313"/>
            <ac:spMk id="7" creationId="{A677C33C-64F3-4670-ADA4-B7CD1734CB40}"/>
          </ac:spMkLst>
        </pc:spChg>
      </pc:sldChg>
      <pc:sldChg chg="delSp modSp add ord replId delAnim modAnim">
        <pc:chgData name="Mironov, Daniil (STFC,RAL,ISIS)" userId="S::daniil.mironov@stfc.ac.uk::788ef70f-e5c7-499a-8ec3-25d40444df79" providerId="AD" clId="Web-{10D81D7A-03D0-494F-8107-2F600E9A1795}" dt="2019-11-06T16:38:34.413" v="3034"/>
        <pc:sldMkLst>
          <pc:docMk/>
          <pc:sldMk cId="3506595410" sldId="314"/>
        </pc:sldMkLst>
        <pc:spChg chg="del mod">
          <ac:chgData name="Mironov, Daniil (STFC,RAL,ISIS)" userId="S::daniil.mironov@stfc.ac.uk::788ef70f-e5c7-499a-8ec3-25d40444df79" providerId="AD" clId="Web-{10D81D7A-03D0-494F-8107-2F600E9A1795}" dt="2019-11-06T16:31:53.050" v="2914"/>
          <ac:spMkLst>
            <pc:docMk/>
            <pc:sldMk cId="3506595410" sldId="314"/>
            <ac:spMk id="5" creationId="{4473CC7C-307B-4D61-8DDD-452B9B05B604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6T16:31:54.660" v="2915"/>
          <ac:spMkLst>
            <pc:docMk/>
            <pc:sldMk cId="3506595410" sldId="314"/>
            <ac:spMk id="9" creationId="{BC23F317-324D-4C04-A617-341C1AB9EC3A}"/>
          </ac:spMkLst>
        </pc:spChg>
        <pc:picChg chg="del">
          <ac:chgData name="Mironov, Daniil (STFC,RAL,ISIS)" userId="S::daniil.mironov@stfc.ac.uk::788ef70f-e5c7-499a-8ec3-25d40444df79" providerId="AD" clId="Web-{10D81D7A-03D0-494F-8107-2F600E9A1795}" dt="2019-11-06T16:31:30.987" v="2909"/>
          <ac:picMkLst>
            <pc:docMk/>
            <pc:sldMk cId="3506595410" sldId="314"/>
            <ac:picMk id="8" creationId="{72D2908C-98A1-4F75-B410-3543AD93314E}"/>
          </ac:picMkLst>
        </pc:picChg>
      </pc:sldChg>
      <pc:sldChg chg="addSp delSp modSp add replId addAnim delAnim modAnim">
        <pc:chgData name="Mironov, Daniil (STFC,RAL,ISIS)" userId="S::daniil.mironov@stfc.ac.uk::788ef70f-e5c7-499a-8ec3-25d40444df79" providerId="AD" clId="Web-{10D81D7A-03D0-494F-8107-2F600E9A1795}" dt="2019-11-06T16:38:38.210" v="3036"/>
        <pc:sldMkLst>
          <pc:docMk/>
          <pc:sldMk cId="221446118" sldId="315"/>
        </pc:sldMkLst>
        <pc:spChg chg="mod">
          <ac:chgData name="Mironov, Daniil (STFC,RAL,ISIS)" userId="S::daniil.mironov@stfc.ac.uk::788ef70f-e5c7-499a-8ec3-25d40444df79" providerId="AD" clId="Web-{10D81D7A-03D0-494F-8107-2F600E9A1795}" dt="2019-11-06T16:32:12.222" v="2918"/>
          <ac:spMkLst>
            <pc:docMk/>
            <pc:sldMk cId="221446118" sldId="315"/>
            <ac:spMk id="3" creationId="{00000000-0000-0000-0000-000000000000}"/>
          </ac:spMkLst>
        </pc:spChg>
        <pc:spChg chg="add del">
          <ac:chgData name="Mironov, Daniil (STFC,RAL,ISIS)" userId="S::daniil.mironov@stfc.ac.uk::788ef70f-e5c7-499a-8ec3-25d40444df79" providerId="AD" clId="Web-{10D81D7A-03D0-494F-8107-2F600E9A1795}" dt="2019-11-06T16:31:48.628" v="2912"/>
          <ac:spMkLst>
            <pc:docMk/>
            <pc:sldMk cId="221446118" sldId="315"/>
            <ac:spMk id="5" creationId="{4473CC7C-307B-4D61-8DDD-452B9B05B604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6T16:32:05.769" v="2917"/>
          <ac:spMkLst>
            <pc:docMk/>
            <pc:sldMk cId="221446118" sldId="315"/>
            <ac:spMk id="9" creationId="{BC23F317-324D-4C04-A617-341C1AB9EC3A}"/>
          </ac:spMkLst>
        </pc:spChg>
      </pc:sldChg>
      <pc:sldChg chg="modSp add replId delAnim modAnim">
        <pc:chgData name="Mironov, Daniil (STFC,RAL,ISIS)" userId="S::daniil.mironov@stfc.ac.uk::788ef70f-e5c7-499a-8ec3-25d40444df79" providerId="AD" clId="Web-{10D81D7A-03D0-494F-8107-2F600E9A1795}" dt="2019-11-06T16:38:21.850" v="3033"/>
        <pc:sldMkLst>
          <pc:docMk/>
          <pc:sldMk cId="4056736217" sldId="316"/>
        </pc:sldMkLst>
        <pc:spChg chg="mod">
          <ac:chgData name="Mironov, Daniil (STFC,RAL,ISIS)" userId="S::daniil.mironov@stfc.ac.uk::788ef70f-e5c7-499a-8ec3-25d40444df79" providerId="AD" clId="Web-{10D81D7A-03D0-494F-8107-2F600E9A1795}" dt="2019-11-06T16:32:21.363" v="2919"/>
          <ac:spMkLst>
            <pc:docMk/>
            <pc:sldMk cId="4056736217" sldId="316"/>
            <ac:spMk id="3" creationId="{00000000-0000-0000-0000-000000000000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6:32:23.941" v="2920"/>
          <ac:spMkLst>
            <pc:docMk/>
            <pc:sldMk cId="4056736217" sldId="316"/>
            <ac:spMk id="5" creationId="{4473CC7C-307B-4D61-8DDD-452B9B05B604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6T16:34:35.145" v="2963" actId="20577"/>
          <ac:spMkLst>
            <pc:docMk/>
            <pc:sldMk cId="4056736217" sldId="316"/>
            <ac:spMk id="9" creationId="{BC23F317-324D-4C04-A617-341C1AB9EC3A}"/>
          </ac:spMkLst>
        </pc:spChg>
      </pc:sldChg>
      <pc:sldChg chg="modSp add replId delAnim modAnim">
        <pc:chgData name="Mironov, Daniil (STFC,RAL,ISIS)" userId="S::daniil.mironov@stfc.ac.uk::788ef70f-e5c7-499a-8ec3-25d40444df79" providerId="AD" clId="Web-{10D81D7A-03D0-494F-8107-2F600E9A1795}" dt="2019-11-06T16:38:43.304" v="3039"/>
        <pc:sldMkLst>
          <pc:docMk/>
          <pc:sldMk cId="199422876" sldId="317"/>
        </pc:sldMkLst>
        <pc:spChg chg="mod">
          <ac:chgData name="Mironov, Daniil (STFC,RAL,ISIS)" userId="S::daniil.mironov@stfc.ac.uk::788ef70f-e5c7-499a-8ec3-25d40444df79" providerId="AD" clId="Web-{10D81D7A-03D0-494F-8107-2F600E9A1795}" dt="2019-11-06T16:33:35.707" v="2959" actId="20577"/>
          <ac:spMkLst>
            <pc:docMk/>
            <pc:sldMk cId="199422876" sldId="317"/>
            <ac:spMk id="5" creationId="{4473CC7C-307B-4D61-8DDD-452B9B05B604}"/>
          </ac:spMkLst>
        </pc:spChg>
      </pc:sldChg>
      <pc:sldChg chg="addSp delSp modSp add del replId">
        <pc:chgData name="Mironov, Daniil (STFC,RAL,ISIS)" userId="S::daniil.mironov@stfc.ac.uk::788ef70f-e5c7-499a-8ec3-25d40444df79" providerId="AD" clId="Web-{10D81D7A-03D0-494F-8107-2F600E9A1795}" dt="2019-11-07T10:29:36.101" v="3098"/>
        <pc:sldMkLst>
          <pc:docMk/>
          <pc:sldMk cId="1414062023" sldId="318"/>
        </pc:sldMkLst>
        <pc:spChg chg="add del mod">
          <ac:chgData name="Mironov, Daniil (STFC,RAL,ISIS)" userId="S::daniil.mironov@stfc.ac.uk::788ef70f-e5c7-499a-8ec3-25d40444df79" providerId="AD" clId="Web-{10D81D7A-03D0-494F-8107-2F600E9A1795}" dt="2019-11-07T10:24:55.652" v="3053"/>
          <ac:spMkLst>
            <pc:docMk/>
            <pc:sldMk cId="1414062023" sldId="318"/>
            <ac:spMk id="3" creationId="{5BFB14B4-77DC-472E-857E-26A63857B1E5}"/>
          </ac:spMkLst>
        </pc:spChg>
        <pc:picChg chg="del">
          <ac:chgData name="Mironov, Daniil (STFC,RAL,ISIS)" userId="S::daniil.mironov@stfc.ac.uk::788ef70f-e5c7-499a-8ec3-25d40444df79" providerId="AD" clId="Web-{10D81D7A-03D0-494F-8107-2F600E9A1795}" dt="2019-11-07T10:24:54.246" v="3052"/>
          <ac:picMkLst>
            <pc:docMk/>
            <pc:sldMk cId="1414062023" sldId="318"/>
            <ac:picMk id="4" creationId="{00000000-0000-0000-0000-000000000000}"/>
          </ac:picMkLst>
        </pc:picChg>
        <pc:picChg chg="add mod ord modCrop">
          <ac:chgData name="Mironov, Daniil (STFC,RAL,ISIS)" userId="S::daniil.mironov@stfc.ac.uk::788ef70f-e5c7-499a-8ec3-25d40444df79" providerId="AD" clId="Web-{10D81D7A-03D0-494F-8107-2F600E9A1795}" dt="2019-11-07T10:25:24.933" v="3060" actId="1076"/>
          <ac:picMkLst>
            <pc:docMk/>
            <pc:sldMk cId="1414062023" sldId="318"/>
            <ac:picMk id="5" creationId="{5C612D36-3E6C-47C6-9CAD-C880C5CAAB99}"/>
          </ac:picMkLst>
        </pc:picChg>
      </pc:sldChg>
      <pc:sldChg chg="addSp delSp modSp add replId">
        <pc:chgData name="Mironov, Daniil (STFC,RAL,ISIS)" userId="S::daniil.mironov@stfc.ac.uk::788ef70f-e5c7-499a-8ec3-25d40444df79" providerId="AD" clId="Web-{10D81D7A-03D0-494F-8107-2F600E9A1795}" dt="2019-11-07T10:29:29.257" v="3097"/>
        <pc:sldMkLst>
          <pc:docMk/>
          <pc:sldMk cId="3669359499" sldId="319"/>
        </pc:sldMkLst>
        <pc:picChg chg="add mod modCrop">
          <ac:chgData name="Mironov, Daniil (STFC,RAL,ISIS)" userId="S::daniil.mironov@stfc.ac.uk::788ef70f-e5c7-499a-8ec3-25d40444df79" providerId="AD" clId="Web-{10D81D7A-03D0-494F-8107-2F600E9A1795}" dt="2019-11-07T10:29:29.257" v="3097"/>
          <ac:picMkLst>
            <pc:docMk/>
            <pc:sldMk cId="3669359499" sldId="319"/>
            <ac:picMk id="2" creationId="{E413372A-CB74-4FC5-998E-0A5D4E8F79B6}"/>
          </ac:picMkLst>
        </pc:picChg>
        <pc:picChg chg="mod">
          <ac:chgData name="Mironov, Daniil (STFC,RAL,ISIS)" userId="S::daniil.mironov@stfc.ac.uk::788ef70f-e5c7-499a-8ec3-25d40444df79" providerId="AD" clId="Web-{10D81D7A-03D0-494F-8107-2F600E9A1795}" dt="2019-11-07T10:28:50.586" v="3084"/>
          <ac:picMkLst>
            <pc:docMk/>
            <pc:sldMk cId="3669359499" sldId="319"/>
            <ac:picMk id="5" creationId="{5C612D36-3E6C-47C6-9CAD-C880C5CAAB99}"/>
          </ac:picMkLst>
        </pc:picChg>
        <pc:picChg chg="add del mod modCrop">
          <ac:chgData name="Mironov, Daniil (STFC,RAL,ISIS)" userId="S::daniil.mironov@stfc.ac.uk::788ef70f-e5c7-499a-8ec3-25d40444df79" providerId="AD" clId="Web-{10D81D7A-03D0-494F-8107-2F600E9A1795}" dt="2019-11-07T10:28:11.946" v="3077"/>
          <ac:picMkLst>
            <pc:docMk/>
            <pc:sldMk cId="3669359499" sldId="319"/>
            <ac:picMk id="6" creationId="{EB5C2843-6382-45E0-B9B1-9B5E127E02C8}"/>
          </ac:picMkLst>
        </pc:picChg>
      </pc:sldChg>
      <pc:sldChg chg="addSp delSp modSp add ord replId">
        <pc:chgData name="Mironov, Daniil (STFC,RAL,ISIS)" userId="S::daniil.mironov@stfc.ac.uk::788ef70f-e5c7-499a-8ec3-25d40444df79" providerId="AD" clId="Web-{10D81D7A-03D0-494F-8107-2F600E9A1795}" dt="2019-11-07T14:55:32.545" v="3351" actId="1076"/>
        <pc:sldMkLst>
          <pc:docMk/>
          <pc:sldMk cId="4021813429" sldId="320"/>
        </pc:sldMkLst>
        <pc:spChg chg="del mod">
          <ac:chgData name="Mironov, Daniil (STFC,RAL,ISIS)" userId="S::daniil.mironov@stfc.ac.uk::788ef70f-e5c7-499a-8ec3-25d40444df79" providerId="AD" clId="Web-{10D81D7A-03D0-494F-8107-2F600E9A1795}" dt="2019-11-07T14:53:33.763" v="3286"/>
          <ac:spMkLst>
            <pc:docMk/>
            <pc:sldMk cId="4021813429" sldId="320"/>
            <ac:spMk id="7" creationId="{83CA8628-DD2F-4CB1-9BCE-D192774B398A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4:53:29.232" v="3284" actId="20577"/>
          <ac:spMkLst>
            <pc:docMk/>
            <pc:sldMk cId="4021813429" sldId="320"/>
            <ac:spMk id="12" creationId="{926901A5-7740-463D-8306-A119B5F1B579}"/>
          </ac:spMkLst>
        </pc:spChg>
        <pc:spChg chg="mod">
          <ac:chgData name="Mironov, Daniil (STFC,RAL,ISIS)" userId="S::daniil.mironov@stfc.ac.uk::788ef70f-e5c7-499a-8ec3-25d40444df79" providerId="AD" clId="Web-{10D81D7A-03D0-494F-8107-2F600E9A1795}" dt="2019-11-07T14:55:26.561" v="3348" actId="14100"/>
          <ac:spMkLst>
            <pc:docMk/>
            <pc:sldMk cId="4021813429" sldId="320"/>
            <ac:spMk id="17" creationId="{B1A7B925-288E-4589-8A7E-F36602C551CA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7T14:55:32.545" v="3351" actId="1076"/>
          <ac:picMkLst>
            <pc:docMk/>
            <pc:sldMk cId="4021813429" sldId="320"/>
            <ac:picMk id="2" creationId="{E123B806-11F4-4344-B66D-7EF48B7C7183}"/>
          </ac:picMkLst>
        </pc:picChg>
      </pc:sldChg>
      <pc:sldChg chg="addSp delSp modSp new">
        <pc:chgData name="Mironov, Daniil (STFC,RAL,ISIS)" userId="S::daniil.mironov@stfc.ac.uk::788ef70f-e5c7-499a-8ec3-25d40444df79" providerId="AD" clId="Web-{10D81D7A-03D0-494F-8107-2F600E9A1795}" dt="2019-11-07T14:58:42.249" v="3441" actId="14100"/>
        <pc:sldMkLst>
          <pc:docMk/>
          <pc:sldMk cId="1035316363" sldId="321"/>
        </pc:sldMkLst>
        <pc:spChg chg="del">
          <ac:chgData name="Mironov, Daniil (STFC,RAL,ISIS)" userId="S::daniil.mironov@stfc.ac.uk::788ef70f-e5c7-499a-8ec3-25d40444df79" providerId="AD" clId="Web-{10D81D7A-03D0-494F-8107-2F600E9A1795}" dt="2019-11-07T14:56:10.327" v="3354"/>
          <ac:spMkLst>
            <pc:docMk/>
            <pc:sldMk cId="1035316363" sldId="321"/>
            <ac:spMk id="2" creationId="{2BE314ED-A49A-4B67-AC3C-1CDBD2004C89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7T14:56:08.623" v="3353"/>
          <ac:spMkLst>
            <pc:docMk/>
            <pc:sldMk cId="1035316363" sldId="321"/>
            <ac:spMk id="3" creationId="{7004DEA9-A0C1-4B33-BE64-6126764DF2E2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4:58:25.702" v="3432" actId="1076"/>
          <ac:spMkLst>
            <pc:docMk/>
            <pc:sldMk cId="1035316363" sldId="321"/>
            <ac:spMk id="8" creationId="{F27AEAD1-4201-4C20-9B0F-F63804E82BDE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4:58:29.438" v="3433" actId="1076"/>
          <ac:spMkLst>
            <pc:docMk/>
            <pc:sldMk cId="1035316363" sldId="321"/>
            <ac:spMk id="9" creationId="{8BB34CD0-E81D-4DEF-90F4-63C6ACE33B40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4:58:35.515" v="3436" actId="1076"/>
          <ac:spMkLst>
            <pc:docMk/>
            <pc:sldMk cId="1035316363" sldId="321"/>
            <ac:spMk id="10" creationId="{D73511C2-8B69-472C-9E42-1B7CADC0D955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4:58:42.249" v="3441" actId="14100"/>
          <ac:spMkLst>
            <pc:docMk/>
            <pc:sldMk cId="1035316363" sldId="321"/>
            <ac:spMk id="11" creationId="{117A397C-62E7-465A-8A99-956010A549D4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7T14:56:46.514" v="3361" actId="1076"/>
          <ac:picMkLst>
            <pc:docMk/>
            <pc:sldMk cId="1035316363" sldId="321"/>
            <ac:picMk id="4" creationId="{F4F07FA7-045F-473D-80BF-A74742EA5410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7T14:56:56.717" v="3364"/>
          <ac:picMkLst>
            <pc:docMk/>
            <pc:sldMk cId="1035316363" sldId="321"/>
            <ac:picMk id="6" creationId="{79F52000-E189-478E-BDD8-AA6CDCF5113C}"/>
          </ac:picMkLst>
        </pc:picChg>
      </pc:sldChg>
      <pc:sldChg chg="addSp delSp modSp new">
        <pc:chgData name="Mironov, Daniil (STFC,RAL,ISIS)" userId="S::daniil.mironov@stfc.ac.uk::788ef70f-e5c7-499a-8ec3-25d40444df79" providerId="AD" clId="Web-{10D81D7A-03D0-494F-8107-2F600E9A1795}" dt="2019-11-07T15:00:27.374" v="3465" actId="1076"/>
        <pc:sldMkLst>
          <pc:docMk/>
          <pc:sldMk cId="4018399087" sldId="322"/>
        </pc:sldMkLst>
        <pc:spChg chg="del">
          <ac:chgData name="Mironov, Daniil (STFC,RAL,ISIS)" userId="S::daniil.mironov@stfc.ac.uk::788ef70f-e5c7-499a-8ec3-25d40444df79" providerId="AD" clId="Web-{10D81D7A-03D0-494F-8107-2F600E9A1795}" dt="2019-11-07T14:59:38.796" v="3443"/>
          <ac:spMkLst>
            <pc:docMk/>
            <pc:sldMk cId="4018399087" sldId="322"/>
            <ac:spMk id="2" creationId="{1DA30ABC-568C-4000-AD9B-2A91E988FB5A}"/>
          </ac:spMkLst>
        </pc:spChg>
        <pc:spChg chg="del">
          <ac:chgData name="Mironov, Daniil (STFC,RAL,ISIS)" userId="S::daniil.mironov@stfc.ac.uk::788ef70f-e5c7-499a-8ec3-25d40444df79" providerId="AD" clId="Web-{10D81D7A-03D0-494F-8107-2F600E9A1795}" dt="2019-11-07T14:59:42.640" v="3444"/>
          <ac:spMkLst>
            <pc:docMk/>
            <pc:sldMk cId="4018399087" sldId="322"/>
            <ac:spMk id="3" creationId="{4B870530-3492-49C1-8CE8-FA710811C5D4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5:00:27.374" v="3465" actId="1076"/>
          <ac:spMkLst>
            <pc:docMk/>
            <pc:sldMk cId="4018399087" sldId="322"/>
            <ac:spMk id="6" creationId="{72621314-4C26-48B7-B957-68FB29C0B36A}"/>
          </ac:spMkLst>
        </pc:spChg>
        <pc:picChg chg="add mod">
          <ac:chgData name="Mironov, Daniil (STFC,RAL,ISIS)" userId="S::daniil.mironov@stfc.ac.uk::788ef70f-e5c7-499a-8ec3-25d40444df79" providerId="AD" clId="Web-{10D81D7A-03D0-494F-8107-2F600E9A1795}" dt="2019-11-07T15:00:04.655" v="3450" actId="1076"/>
          <ac:picMkLst>
            <pc:docMk/>
            <pc:sldMk cId="4018399087" sldId="322"/>
            <ac:picMk id="4" creationId="{93C4DCA8-814F-41B1-A6A1-6843F92CD76B}"/>
          </ac:picMkLst>
        </pc:picChg>
      </pc:sldChg>
      <pc:sldChg chg="addSp delSp modSp new">
        <pc:chgData name="Mironov, Daniil (STFC,RAL,ISIS)" userId="S::daniil.mironov@stfc.ac.uk::788ef70f-e5c7-499a-8ec3-25d40444df79" providerId="AD" clId="Web-{10D81D7A-03D0-494F-8107-2F600E9A1795}" dt="2019-11-07T15:07:20.516" v="3825"/>
        <pc:sldMkLst>
          <pc:docMk/>
          <pc:sldMk cId="2069519430" sldId="323"/>
        </pc:sldMkLst>
        <pc:spChg chg="del">
          <ac:chgData name="Mironov, Daniil (STFC,RAL,ISIS)" userId="S::daniil.mironov@stfc.ac.uk::788ef70f-e5c7-499a-8ec3-25d40444df79" providerId="AD" clId="Web-{10D81D7A-03D0-494F-8107-2F600E9A1795}" dt="2019-11-07T15:00:57.046" v="3470"/>
          <ac:spMkLst>
            <pc:docMk/>
            <pc:sldMk cId="2069519430" sldId="323"/>
            <ac:spMk id="2" creationId="{A968BEB0-A0ED-4CF2-A835-DC67F904A034}"/>
          </ac:spMkLst>
        </pc:spChg>
        <pc:spChg chg="add del mod">
          <ac:chgData name="Mironov, Daniil (STFC,RAL,ISIS)" userId="S::daniil.mironov@stfc.ac.uk::788ef70f-e5c7-499a-8ec3-25d40444df79" providerId="AD" clId="Web-{10D81D7A-03D0-494F-8107-2F600E9A1795}" dt="2019-11-07T15:05:31.766" v="3819" actId="20577"/>
          <ac:spMkLst>
            <pc:docMk/>
            <pc:sldMk cId="2069519430" sldId="323"/>
            <ac:spMk id="3" creationId="{F0BE9EAC-3926-4C2A-BC79-374267C63024}"/>
          </ac:spMkLst>
        </pc:spChg>
        <pc:spChg chg="add mod">
          <ac:chgData name="Mironov, Daniil (STFC,RAL,ISIS)" userId="S::daniil.mironov@stfc.ac.uk::788ef70f-e5c7-499a-8ec3-25d40444df79" providerId="AD" clId="Web-{10D81D7A-03D0-494F-8107-2F600E9A1795}" dt="2019-11-07T15:01:18.765" v="3477" actId="20577"/>
          <ac:spMkLst>
            <pc:docMk/>
            <pc:sldMk cId="2069519430" sldId="323"/>
            <ac:spMk id="7" creationId="{6ADE8CF5-3F95-45C8-99EB-E98D3044F736}"/>
          </ac:spMkLst>
        </pc:spChg>
        <pc:picChg chg="add del mod ord">
          <ac:chgData name="Mironov, Daniil (STFC,RAL,ISIS)" userId="S::daniil.mironov@stfc.ac.uk::788ef70f-e5c7-499a-8ec3-25d40444df79" providerId="AD" clId="Web-{10D81D7A-03D0-494F-8107-2F600E9A1795}" dt="2019-11-07T15:00:46.281" v="3468"/>
          <ac:picMkLst>
            <pc:docMk/>
            <pc:sldMk cId="2069519430" sldId="323"/>
            <ac:picMk id="4" creationId="{4D0F80BF-A869-4E22-BE9F-8E7A2D7AF507}"/>
          </ac:picMkLst>
        </pc:picChg>
        <pc:picChg chg="add del mod">
          <ac:chgData name="Mironov, Daniil (STFC,RAL,ISIS)" userId="S::daniil.mironov@stfc.ac.uk::788ef70f-e5c7-499a-8ec3-25d40444df79" providerId="AD" clId="Web-{10D81D7A-03D0-494F-8107-2F600E9A1795}" dt="2019-11-07T15:07:20.516" v="3825"/>
          <ac:picMkLst>
            <pc:docMk/>
            <pc:sldMk cId="2069519430" sldId="323"/>
            <ac:picMk id="8" creationId="{07EDE639-E200-48DF-9385-17DA60514ED3}"/>
          </ac:picMkLst>
        </pc:picChg>
      </pc:sldChg>
      <pc:sldMasterChg chg="mod setBg modSldLayout">
        <pc:chgData name="Mironov, Daniil (STFC,RAL,ISIS)" userId="S::daniil.mironov@stfc.ac.uk::788ef70f-e5c7-499a-8ec3-25d40444df79" providerId="AD" clId="Web-{10D81D7A-03D0-494F-8107-2F600E9A1795}" dt="2019-11-05T11:09:10.319" v="184"/>
        <pc:sldMasterMkLst>
          <pc:docMk/>
          <pc:sldMasterMk cId="0" sldId="2147483649"/>
        </pc:sldMasterMkLst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49"/>
            <pc:sldLayoutMk cId="3838061234" sldId="2147483748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49"/>
            <pc:sldLayoutMk cId="281898284" sldId="2147483749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49"/>
            <pc:sldLayoutMk cId="3990545242" sldId="2147483750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49"/>
            <pc:sldLayoutMk cId="1175794670" sldId="2147483751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49"/>
            <pc:sldLayoutMk cId="2476155979" sldId="2147483752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49"/>
            <pc:sldLayoutMk cId="3730470645" sldId="2147483753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49"/>
            <pc:sldLayoutMk cId="4162134446" sldId="2147483754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49"/>
            <pc:sldLayoutMk cId="3700305657" sldId="2147483755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49"/>
            <pc:sldLayoutMk cId="456467152" sldId="2147483756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49"/>
            <pc:sldLayoutMk cId="1892342552" sldId="2147483757"/>
          </pc:sldLayoutMkLst>
        </pc:sldLayoutChg>
        <pc:sldLayoutChg chg="mod setBg setFolMasterObjs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49"/>
            <pc:sldLayoutMk cId="1726394915" sldId="2147483778"/>
          </pc:sldLayoutMkLst>
        </pc:sldLayoutChg>
      </pc:sldMasterChg>
      <pc:sldMasterChg chg="mod setBg modSldLayout">
        <pc:chgData name="Mironov, Daniil (STFC,RAL,ISIS)" userId="S::daniil.mironov@stfc.ac.uk::788ef70f-e5c7-499a-8ec3-25d40444df79" providerId="AD" clId="Web-{10D81D7A-03D0-494F-8107-2F600E9A1795}" dt="2019-11-05T11:09:10.319" v="184"/>
        <pc:sldMasterMkLst>
          <pc:docMk/>
          <pc:sldMasterMk cId="0" sldId="2147483651"/>
        </pc:sldMasterMkLst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1"/>
            <pc:sldLayoutMk cId="3526670565" sldId="2147483758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1"/>
            <pc:sldLayoutMk cId="2519239103" sldId="2147483759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1"/>
            <pc:sldLayoutMk cId="1783885026" sldId="2147483760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1"/>
            <pc:sldLayoutMk cId="867704125" sldId="2147483761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1"/>
            <pc:sldLayoutMk cId="2085581260" sldId="2147483762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1"/>
            <pc:sldLayoutMk cId="1635517177" sldId="2147483763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1"/>
            <pc:sldLayoutMk cId="2105868229" sldId="2147483764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1"/>
            <pc:sldLayoutMk cId="276438114" sldId="2147483765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1"/>
            <pc:sldLayoutMk cId="4222466033" sldId="2147483766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1"/>
            <pc:sldLayoutMk cId="2674740099" sldId="2147483767"/>
          </pc:sldLayoutMkLst>
        </pc:sldLayoutChg>
        <pc:sldLayoutChg chg="mod setBg setFolMasterObjs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1"/>
            <pc:sldLayoutMk cId="3798574311" sldId="2147483779"/>
          </pc:sldLayoutMkLst>
        </pc:sldLayoutChg>
      </pc:sldMasterChg>
      <pc:sldMasterChg chg="mod setBg modSldLayout">
        <pc:chgData name="Mironov, Daniil (STFC,RAL,ISIS)" userId="S::daniil.mironov@stfc.ac.uk::788ef70f-e5c7-499a-8ec3-25d40444df79" providerId="AD" clId="Web-{10D81D7A-03D0-494F-8107-2F600E9A1795}" dt="2019-11-05T11:09:10.319" v="184"/>
        <pc:sldMasterMkLst>
          <pc:docMk/>
          <pc:sldMasterMk cId="0" sldId="2147483655"/>
        </pc:sldMasterMkLst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5"/>
            <pc:sldLayoutMk cId="4216116809" sldId="2147483768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5"/>
            <pc:sldLayoutMk cId="4206850237" sldId="2147483769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5"/>
            <pc:sldLayoutMk cId="2376196085" sldId="2147483770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5"/>
            <pc:sldLayoutMk cId="581995511" sldId="2147483771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5"/>
            <pc:sldLayoutMk cId="1966219749" sldId="2147483772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5"/>
            <pc:sldLayoutMk cId="3054798250" sldId="2147483773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5"/>
            <pc:sldLayoutMk cId="116903707" sldId="2147483774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5"/>
            <pc:sldLayoutMk cId="3958139062" sldId="2147483775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5"/>
            <pc:sldLayoutMk cId="3377638296" sldId="2147483776"/>
          </pc:sldLayoutMkLst>
        </pc:sldLayoutChg>
        <pc:sldLayoutChg chg="mod setBg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5"/>
            <pc:sldLayoutMk cId="719545125" sldId="2147483777"/>
          </pc:sldLayoutMkLst>
        </pc:sldLayoutChg>
        <pc:sldLayoutChg chg="mod setBg setFolMasterObjs">
          <pc:chgData name="Mironov, Daniil (STFC,RAL,ISIS)" userId="S::daniil.mironov@stfc.ac.uk::788ef70f-e5c7-499a-8ec3-25d40444df79" providerId="AD" clId="Web-{10D81D7A-03D0-494F-8107-2F600E9A1795}" dt="2019-11-05T11:09:10.319" v="184"/>
          <pc:sldLayoutMkLst>
            <pc:docMk/>
            <pc:sldMasterMk cId="0" sldId="2147483655"/>
            <pc:sldLayoutMk cId="4279754565" sldId="214748378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591C6-D51E-4984-BAE8-ACB555B133C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010BF7-35EF-439B-BA5B-69518002AE8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Neutron </a:t>
          </a:r>
          <a:r>
            <a:rPr lang="en-GB">
              <a:latin typeface="Lucida Sans"/>
            </a:rPr>
            <a:t>reflectivity</a:t>
          </a:r>
          <a:endParaRPr lang="en-US"/>
        </a:p>
      </dgm:t>
    </dgm:pt>
    <dgm:pt modelId="{7CAD0E65-8C3E-497A-8DB3-BE1EC86B65FC}" type="parTrans" cxnId="{79340C1F-BB80-43FD-B409-B6F7B5CE125E}">
      <dgm:prSet/>
      <dgm:spPr/>
      <dgm:t>
        <a:bodyPr/>
        <a:lstStyle/>
        <a:p>
          <a:endParaRPr lang="en-US"/>
        </a:p>
      </dgm:t>
    </dgm:pt>
    <dgm:pt modelId="{CF4C5147-4752-4BDB-88C4-C83D65A70DCB}" type="sibTrans" cxnId="{79340C1F-BB80-43FD-B409-B6F7B5CE125E}">
      <dgm:prSet/>
      <dgm:spPr/>
      <dgm:t>
        <a:bodyPr/>
        <a:lstStyle/>
        <a:p>
          <a:endParaRPr lang="en-US"/>
        </a:p>
      </dgm:t>
    </dgm:pt>
    <dgm:pt modelId="{0BD6ADDF-3D99-434F-8871-3AF9B57B78A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Current </a:t>
          </a:r>
          <a:r>
            <a:rPr lang="en-GB">
              <a:latin typeface="Lucida Sans"/>
            </a:rPr>
            <a:t>practices</a:t>
          </a:r>
          <a:endParaRPr lang="en-US"/>
        </a:p>
      </dgm:t>
    </dgm:pt>
    <dgm:pt modelId="{C616782B-2C28-4983-BA6A-A0917F2E183D}" type="parTrans" cxnId="{527AEC4A-37EA-4B13-9558-1C66106ADF01}">
      <dgm:prSet/>
      <dgm:spPr/>
      <dgm:t>
        <a:bodyPr/>
        <a:lstStyle/>
        <a:p>
          <a:endParaRPr lang="en-US"/>
        </a:p>
      </dgm:t>
    </dgm:pt>
    <dgm:pt modelId="{88837A02-42CD-426E-B99C-C34FF7D66F27}" type="sibTrans" cxnId="{527AEC4A-37EA-4B13-9558-1C66106ADF01}">
      <dgm:prSet/>
      <dgm:spPr/>
      <dgm:t>
        <a:bodyPr/>
        <a:lstStyle/>
        <a:p>
          <a:endParaRPr lang="en-US"/>
        </a:p>
      </dgm:t>
    </dgm:pt>
    <dgm:pt modelId="{635FC4CC-018C-42B5-8BB2-DC9AD196645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Results</a:t>
          </a:r>
          <a:endParaRPr lang="en-US"/>
        </a:p>
      </dgm:t>
    </dgm:pt>
    <dgm:pt modelId="{C8718908-C1D3-4A92-9E73-BD8396DB9C9C}" type="parTrans" cxnId="{610E118F-E9BE-4C7E-BB02-7791444B76CE}">
      <dgm:prSet/>
      <dgm:spPr/>
      <dgm:t>
        <a:bodyPr/>
        <a:lstStyle/>
        <a:p>
          <a:endParaRPr lang="en-US"/>
        </a:p>
      </dgm:t>
    </dgm:pt>
    <dgm:pt modelId="{10809B80-9A1C-4777-83A5-4D653D09C68B}" type="sibTrans" cxnId="{610E118F-E9BE-4C7E-BB02-7791444B76CE}">
      <dgm:prSet/>
      <dgm:spPr/>
      <dgm:t>
        <a:bodyPr/>
        <a:lstStyle/>
        <a:p>
          <a:endParaRPr lang="en-US"/>
        </a:p>
      </dgm:t>
    </dgm:pt>
    <dgm:pt modelId="{490667ED-3CB3-467B-AE55-9B0B3CA64B1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Conclusions</a:t>
          </a:r>
          <a:endParaRPr lang="en-US"/>
        </a:p>
      </dgm:t>
    </dgm:pt>
    <dgm:pt modelId="{C0564FB0-EBD4-4320-B625-A0469B1A3C0E}" type="parTrans" cxnId="{65D4BEB4-F8FB-432E-80C6-B97EAB5BAD6F}">
      <dgm:prSet/>
      <dgm:spPr/>
      <dgm:t>
        <a:bodyPr/>
        <a:lstStyle/>
        <a:p>
          <a:endParaRPr lang="en-US"/>
        </a:p>
      </dgm:t>
    </dgm:pt>
    <dgm:pt modelId="{A870F56F-03F0-4C2F-AF61-DC041E91044A}" type="sibTrans" cxnId="{65D4BEB4-F8FB-432E-80C6-B97EAB5BAD6F}">
      <dgm:prSet/>
      <dgm:spPr/>
      <dgm:t>
        <a:bodyPr/>
        <a:lstStyle/>
        <a:p>
          <a:endParaRPr lang="en-US"/>
        </a:p>
      </dgm:t>
    </dgm:pt>
    <dgm:pt modelId="{C39F3DEC-B08C-4854-A2BF-988F960A332D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Lucida Sans"/>
            </a:rPr>
            <a:t>Applying machine learning</a:t>
          </a:r>
        </a:p>
      </dgm:t>
    </dgm:pt>
    <dgm:pt modelId="{16DECEAE-3022-4510-B42F-6E5B5804DF0E}" type="parTrans" cxnId="{6546B7FC-0E82-43B1-8268-470B7D4158DA}">
      <dgm:prSet/>
      <dgm:spPr/>
    </dgm:pt>
    <dgm:pt modelId="{449F07E3-8702-4AC0-A7B8-4C53D4A84E5F}" type="sibTrans" cxnId="{6546B7FC-0E82-43B1-8268-470B7D4158DA}">
      <dgm:prSet/>
      <dgm:spPr/>
    </dgm:pt>
    <dgm:pt modelId="{7A32ABE0-9A22-4658-9E75-29E9087AF921}" type="pres">
      <dgm:prSet presAssocID="{F22591C6-D51E-4984-BAE8-ACB555B133CC}" presName="linear" presStyleCnt="0">
        <dgm:presLayoutVars>
          <dgm:animLvl val="lvl"/>
          <dgm:resizeHandles val="exact"/>
        </dgm:presLayoutVars>
      </dgm:prSet>
      <dgm:spPr/>
    </dgm:pt>
    <dgm:pt modelId="{370D4E02-FFBD-45D8-8454-B643F89A9526}" type="pres">
      <dgm:prSet presAssocID="{83010BF7-35EF-439B-BA5B-69518002AE8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73C423-5CEF-4516-AE29-6131CF27613F}" type="pres">
      <dgm:prSet presAssocID="{CF4C5147-4752-4BDB-88C4-C83D65A70DCB}" presName="spacer" presStyleCnt="0"/>
      <dgm:spPr/>
    </dgm:pt>
    <dgm:pt modelId="{DD82E611-0D84-4203-9791-1B3EAFF93D57}" type="pres">
      <dgm:prSet presAssocID="{0BD6ADDF-3D99-434F-8871-3AF9B57B78A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C7F8A02-FBF2-46DD-82F6-E493711FDFDD}" type="pres">
      <dgm:prSet presAssocID="{88837A02-42CD-426E-B99C-C34FF7D66F27}" presName="spacer" presStyleCnt="0"/>
      <dgm:spPr/>
    </dgm:pt>
    <dgm:pt modelId="{CD8B64D7-4A7F-4264-ADCA-982AF7184203}" type="pres">
      <dgm:prSet presAssocID="{C39F3DEC-B08C-4854-A2BF-988F960A332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F2A55D0-83D7-4FA8-9BBF-E3D9EA7A0F55}" type="pres">
      <dgm:prSet presAssocID="{449F07E3-8702-4AC0-A7B8-4C53D4A84E5F}" presName="spacer" presStyleCnt="0"/>
      <dgm:spPr/>
    </dgm:pt>
    <dgm:pt modelId="{28709957-9C0C-411B-B163-19E20318AF04}" type="pres">
      <dgm:prSet presAssocID="{635FC4CC-018C-42B5-8BB2-DC9AD196645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DDA165F-FE2C-40A9-ADFF-3EF815BF324A}" type="pres">
      <dgm:prSet presAssocID="{10809B80-9A1C-4777-83A5-4D653D09C68B}" presName="spacer" presStyleCnt="0"/>
      <dgm:spPr/>
    </dgm:pt>
    <dgm:pt modelId="{48A12137-353D-43FA-9AB3-1B53E6CA5665}" type="pres">
      <dgm:prSet presAssocID="{490667ED-3CB3-467B-AE55-9B0B3CA64B1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9340C1F-BB80-43FD-B409-B6F7B5CE125E}" srcId="{F22591C6-D51E-4984-BAE8-ACB555B133CC}" destId="{83010BF7-35EF-439B-BA5B-69518002AE80}" srcOrd="0" destOrd="0" parTransId="{7CAD0E65-8C3E-497A-8DB3-BE1EC86B65FC}" sibTransId="{CF4C5147-4752-4BDB-88C4-C83D65A70DCB}"/>
    <dgm:cxn modelId="{7C17242F-B126-415E-B43E-FE795B962295}" type="presOf" srcId="{0BD6ADDF-3D99-434F-8871-3AF9B57B78A9}" destId="{DD82E611-0D84-4203-9791-1B3EAFF93D57}" srcOrd="0" destOrd="0" presId="urn:microsoft.com/office/officeart/2005/8/layout/vList2"/>
    <dgm:cxn modelId="{22491134-320E-4AA2-A19E-A48C4E088D29}" type="presOf" srcId="{F22591C6-D51E-4984-BAE8-ACB555B133CC}" destId="{7A32ABE0-9A22-4658-9E75-29E9087AF921}" srcOrd="0" destOrd="0" presId="urn:microsoft.com/office/officeart/2005/8/layout/vList2"/>
    <dgm:cxn modelId="{527AEC4A-37EA-4B13-9558-1C66106ADF01}" srcId="{F22591C6-D51E-4984-BAE8-ACB555B133CC}" destId="{0BD6ADDF-3D99-434F-8871-3AF9B57B78A9}" srcOrd="1" destOrd="0" parTransId="{C616782B-2C28-4983-BA6A-A0917F2E183D}" sibTransId="{88837A02-42CD-426E-B99C-C34FF7D66F27}"/>
    <dgm:cxn modelId="{610E118F-E9BE-4C7E-BB02-7791444B76CE}" srcId="{F22591C6-D51E-4984-BAE8-ACB555B133CC}" destId="{635FC4CC-018C-42B5-8BB2-DC9AD196645A}" srcOrd="3" destOrd="0" parTransId="{C8718908-C1D3-4A92-9E73-BD8396DB9C9C}" sibTransId="{10809B80-9A1C-4777-83A5-4D653D09C68B}"/>
    <dgm:cxn modelId="{65D4BEB4-F8FB-432E-80C6-B97EAB5BAD6F}" srcId="{F22591C6-D51E-4984-BAE8-ACB555B133CC}" destId="{490667ED-3CB3-467B-AE55-9B0B3CA64B1C}" srcOrd="4" destOrd="0" parTransId="{C0564FB0-EBD4-4320-B625-A0469B1A3C0E}" sibTransId="{A870F56F-03F0-4C2F-AF61-DC041E91044A}"/>
    <dgm:cxn modelId="{35C0ADD6-B14A-45B6-931B-1DDE3DB74A25}" type="presOf" srcId="{C39F3DEC-B08C-4854-A2BF-988F960A332D}" destId="{CD8B64D7-4A7F-4264-ADCA-982AF7184203}" srcOrd="0" destOrd="0" presId="urn:microsoft.com/office/officeart/2005/8/layout/vList2"/>
    <dgm:cxn modelId="{060442DB-FE25-4542-82E6-998D82AFCDF3}" type="presOf" srcId="{83010BF7-35EF-439B-BA5B-69518002AE80}" destId="{370D4E02-FFBD-45D8-8454-B643F89A9526}" srcOrd="0" destOrd="0" presId="urn:microsoft.com/office/officeart/2005/8/layout/vList2"/>
    <dgm:cxn modelId="{879302EB-2365-4585-B73B-D92949F3B06E}" type="presOf" srcId="{635FC4CC-018C-42B5-8BB2-DC9AD196645A}" destId="{28709957-9C0C-411B-B163-19E20318AF04}" srcOrd="0" destOrd="0" presId="urn:microsoft.com/office/officeart/2005/8/layout/vList2"/>
    <dgm:cxn modelId="{9E9D0AF1-3B7E-400F-B844-66D1FEEBD361}" type="presOf" srcId="{490667ED-3CB3-467B-AE55-9B0B3CA64B1C}" destId="{48A12137-353D-43FA-9AB3-1B53E6CA5665}" srcOrd="0" destOrd="0" presId="urn:microsoft.com/office/officeart/2005/8/layout/vList2"/>
    <dgm:cxn modelId="{6546B7FC-0E82-43B1-8268-470B7D4158DA}" srcId="{F22591C6-D51E-4984-BAE8-ACB555B133CC}" destId="{C39F3DEC-B08C-4854-A2BF-988F960A332D}" srcOrd="2" destOrd="0" parTransId="{16DECEAE-3022-4510-B42F-6E5B5804DF0E}" sibTransId="{449F07E3-8702-4AC0-A7B8-4C53D4A84E5F}"/>
    <dgm:cxn modelId="{ADC6BBD5-98A2-47BC-A93E-24750CC0D4AE}" type="presParOf" srcId="{7A32ABE0-9A22-4658-9E75-29E9087AF921}" destId="{370D4E02-FFBD-45D8-8454-B643F89A9526}" srcOrd="0" destOrd="0" presId="urn:microsoft.com/office/officeart/2005/8/layout/vList2"/>
    <dgm:cxn modelId="{A36C1F3C-2244-4870-8823-243AD032CCC1}" type="presParOf" srcId="{7A32ABE0-9A22-4658-9E75-29E9087AF921}" destId="{F273C423-5CEF-4516-AE29-6131CF27613F}" srcOrd="1" destOrd="0" presId="urn:microsoft.com/office/officeart/2005/8/layout/vList2"/>
    <dgm:cxn modelId="{51023AFC-B69A-42E7-A358-540D7FB20EFC}" type="presParOf" srcId="{7A32ABE0-9A22-4658-9E75-29E9087AF921}" destId="{DD82E611-0D84-4203-9791-1B3EAFF93D57}" srcOrd="2" destOrd="0" presId="urn:microsoft.com/office/officeart/2005/8/layout/vList2"/>
    <dgm:cxn modelId="{A012296F-CFF2-4BF2-B46B-D309D2FEF9ED}" type="presParOf" srcId="{7A32ABE0-9A22-4658-9E75-29E9087AF921}" destId="{8C7F8A02-FBF2-46DD-82F6-E493711FDFDD}" srcOrd="3" destOrd="0" presId="urn:microsoft.com/office/officeart/2005/8/layout/vList2"/>
    <dgm:cxn modelId="{34441AB2-0D6D-45C4-8F1F-D04BEC7AA815}" type="presParOf" srcId="{7A32ABE0-9A22-4658-9E75-29E9087AF921}" destId="{CD8B64D7-4A7F-4264-ADCA-982AF7184203}" srcOrd="4" destOrd="0" presId="urn:microsoft.com/office/officeart/2005/8/layout/vList2"/>
    <dgm:cxn modelId="{90E79DC3-48A6-41FA-9FEA-A1329617C6B8}" type="presParOf" srcId="{7A32ABE0-9A22-4658-9E75-29E9087AF921}" destId="{0F2A55D0-83D7-4FA8-9BBF-E3D9EA7A0F55}" srcOrd="5" destOrd="0" presId="urn:microsoft.com/office/officeart/2005/8/layout/vList2"/>
    <dgm:cxn modelId="{744DF3C0-30EE-46EE-A375-C08521BCB56F}" type="presParOf" srcId="{7A32ABE0-9A22-4658-9E75-29E9087AF921}" destId="{28709957-9C0C-411B-B163-19E20318AF04}" srcOrd="6" destOrd="0" presId="urn:microsoft.com/office/officeart/2005/8/layout/vList2"/>
    <dgm:cxn modelId="{55AD125F-412D-431F-BF1B-2FD9F8C286D4}" type="presParOf" srcId="{7A32ABE0-9A22-4658-9E75-29E9087AF921}" destId="{3DDA165F-FE2C-40A9-ADFF-3EF815BF324A}" srcOrd="7" destOrd="0" presId="urn:microsoft.com/office/officeart/2005/8/layout/vList2"/>
    <dgm:cxn modelId="{725D869E-B51B-4FA3-94D7-F86E23D3D58D}" type="presParOf" srcId="{7A32ABE0-9A22-4658-9E75-29E9087AF921}" destId="{48A12137-353D-43FA-9AB3-1B53E6CA566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D4E02-FFBD-45D8-8454-B643F89A9526}">
      <dsp:nvSpPr>
        <dsp:cNvPr id="0" name=""/>
        <dsp:cNvSpPr/>
      </dsp:nvSpPr>
      <dsp:spPr>
        <a:xfrm>
          <a:off x="0" y="36678"/>
          <a:ext cx="8229600" cy="737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Neutron </a:t>
          </a:r>
          <a:r>
            <a:rPr lang="en-GB" sz="3000" kern="1200">
              <a:latin typeface="Lucida Sans"/>
            </a:rPr>
            <a:t>reflectivity</a:t>
          </a:r>
          <a:endParaRPr lang="en-US" sz="3000" kern="1200"/>
        </a:p>
      </dsp:txBody>
      <dsp:txXfrm>
        <a:off x="35982" y="72660"/>
        <a:ext cx="8157636" cy="665135"/>
      </dsp:txXfrm>
    </dsp:sp>
    <dsp:sp modelId="{DD82E611-0D84-4203-9791-1B3EAFF93D57}">
      <dsp:nvSpPr>
        <dsp:cNvPr id="0" name=""/>
        <dsp:cNvSpPr/>
      </dsp:nvSpPr>
      <dsp:spPr>
        <a:xfrm>
          <a:off x="0" y="860178"/>
          <a:ext cx="8229600" cy="737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Current </a:t>
          </a:r>
          <a:r>
            <a:rPr lang="en-GB" sz="3000" kern="1200">
              <a:latin typeface="Lucida Sans"/>
            </a:rPr>
            <a:t>practices</a:t>
          </a:r>
          <a:endParaRPr lang="en-US" sz="3000" kern="1200"/>
        </a:p>
      </dsp:txBody>
      <dsp:txXfrm>
        <a:off x="35982" y="896160"/>
        <a:ext cx="8157636" cy="665135"/>
      </dsp:txXfrm>
    </dsp:sp>
    <dsp:sp modelId="{CD8B64D7-4A7F-4264-ADCA-982AF7184203}">
      <dsp:nvSpPr>
        <dsp:cNvPr id="0" name=""/>
        <dsp:cNvSpPr/>
      </dsp:nvSpPr>
      <dsp:spPr>
        <a:xfrm>
          <a:off x="0" y="1683677"/>
          <a:ext cx="8229600" cy="737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Lucida Sans"/>
            </a:rPr>
            <a:t>Applying machine learning</a:t>
          </a:r>
        </a:p>
      </dsp:txBody>
      <dsp:txXfrm>
        <a:off x="35982" y="1719659"/>
        <a:ext cx="8157636" cy="665135"/>
      </dsp:txXfrm>
    </dsp:sp>
    <dsp:sp modelId="{28709957-9C0C-411B-B163-19E20318AF04}">
      <dsp:nvSpPr>
        <dsp:cNvPr id="0" name=""/>
        <dsp:cNvSpPr/>
      </dsp:nvSpPr>
      <dsp:spPr>
        <a:xfrm>
          <a:off x="0" y="2507178"/>
          <a:ext cx="8229600" cy="737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Results</a:t>
          </a:r>
          <a:endParaRPr lang="en-US" sz="3000" kern="1200"/>
        </a:p>
      </dsp:txBody>
      <dsp:txXfrm>
        <a:off x="35982" y="2543160"/>
        <a:ext cx="8157636" cy="665135"/>
      </dsp:txXfrm>
    </dsp:sp>
    <dsp:sp modelId="{48A12137-353D-43FA-9AB3-1B53E6CA5665}">
      <dsp:nvSpPr>
        <dsp:cNvPr id="0" name=""/>
        <dsp:cNvSpPr/>
      </dsp:nvSpPr>
      <dsp:spPr>
        <a:xfrm>
          <a:off x="0" y="3330678"/>
          <a:ext cx="8229600" cy="737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Conclusions</a:t>
          </a:r>
          <a:endParaRPr lang="en-US" sz="3000" kern="1200"/>
        </a:p>
      </dsp:txBody>
      <dsp:txXfrm>
        <a:off x="35982" y="3366660"/>
        <a:ext cx="8157636" cy="665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66B7D3-8C46-4663-A888-30727063E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86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A77D-4384-4F0E-B94E-485EB22218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8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J.F.K. Cooper</a:t>
            </a:r>
          </a:p>
        </p:txBody>
      </p:sp>
    </p:spTree>
    <p:extLst>
      <p:ext uri="{BB962C8B-B14F-4D97-AF65-F5344CB8AC3E}">
        <p14:creationId xmlns:p14="http://schemas.microsoft.com/office/powerpoint/2010/main" val="54331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46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34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C8C93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Test </a:t>
            </a:r>
            <a:endParaRPr lang="en-US" alt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eaLnBrk="1" hangingPunct="1"/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DB54-D637-4E33-A79B-224AAC6FD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57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DC039-F454-47A1-9CE3-DE32AB0CB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67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57635-71DE-4482-BBC4-06F98982A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239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FE9A7-8FB6-430B-8E3B-1690B604E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885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E76C7-08BB-4840-A76A-97C7431AA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04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7750E-7240-4B57-829A-13AD6E354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581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F760-AC15-4147-8C8C-8651EF9ED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51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B46E-45C9-4C9A-9E7F-F1CC15A75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86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06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E3CC-B76F-42C6-9298-E18B5B23B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38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26F17-7385-4174-BB51-F6FC8A27A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46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D4EDC-42F5-4434-B2A0-A9F0E2E41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740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754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116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850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19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995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219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79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98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03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39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8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54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54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79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15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47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13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30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7461B87-D64E-4BE1-AC71-97B6C3C8C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903830"/>
            <a:ext cx="7772400" cy="1273839"/>
          </a:xfrm>
        </p:spPr>
        <p:txBody>
          <a:bodyPr/>
          <a:lstStyle/>
          <a:p>
            <a:r>
              <a:rPr lang="en-GB" sz="3600" dirty="0"/>
              <a:t>Towards automated analysis of neutron reflectivity data</a:t>
            </a:r>
            <a:endParaRPr lang="en-GB" altLang="en-US" sz="36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752600"/>
          </a:xfrm>
        </p:spPr>
        <p:txBody>
          <a:bodyPr/>
          <a:lstStyle/>
          <a:p>
            <a:r>
              <a:rPr lang="en-GB" altLang="en-US" u="sng" dirty="0"/>
              <a:t>Daniil Mironov</a:t>
            </a:r>
            <a:r>
              <a:rPr lang="en-GB" altLang="en-US" dirty="0"/>
              <a:t>, </a:t>
            </a:r>
            <a:r>
              <a:rPr lang="en-GB" altLang="en-US" dirty="0">
                <a:solidFill>
                  <a:schemeClr val="bg1">
                    <a:lumMod val="50000"/>
                  </a:schemeClr>
                </a:solidFill>
              </a:rPr>
              <a:t>Rebecca Mackenzie, Jos Cooper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D1DAE-49D4-4AAC-8313-F4A83709439D}"/>
              </a:ext>
            </a:extLst>
          </p:cNvPr>
          <p:cNvSpPr txBox="1">
            <a:spLocks/>
          </p:cNvSpPr>
          <p:nvPr/>
        </p:nvSpPr>
        <p:spPr bwMode="auto">
          <a:xfrm>
            <a:off x="684663" y="3130991"/>
            <a:ext cx="7772400" cy="127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en-GB" sz="2400" i="1" kern="0" dirty="0"/>
              <a:t>Predicting scattering length density and depth of "polymer" samples</a:t>
            </a:r>
            <a:endParaRPr lang="es-ES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753" y="2639657"/>
            <a:ext cx="17964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Instrument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Raw Data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1976" y="2826475"/>
            <a:ext cx="2256949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Reduced Data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32230" y="5350666"/>
            <a:ext cx="2568213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Data in Analysis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Software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03" y="5566874"/>
            <a:ext cx="110869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Model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4A993F-3031-41EC-9D45-A43F618E1BE5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62753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 dirty="0"/>
              <a:t>Current Practices</a:t>
            </a:r>
            <a:endParaRPr lang="en-US" dirty="0"/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3317E55B-F1FD-47EF-A875-16BBC6D00017}"/>
              </a:ext>
            </a:extLst>
          </p:cNvPr>
          <p:cNvSpPr/>
          <p:nvPr/>
        </p:nvSpPr>
        <p:spPr>
          <a:xfrm>
            <a:off x="3353699" y="2616321"/>
            <a:ext cx="2020378" cy="847005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Data Reduction</a:t>
            </a:r>
            <a:endParaRPr lang="en-US" sz="2400" b="1"/>
          </a:p>
        </p:txBody>
      </p:sp>
      <p:sp>
        <p:nvSpPr>
          <p:cNvPr id="33" name="Rectangle: Diagonal Corners Snipped 32">
            <a:extLst>
              <a:ext uri="{FF2B5EF4-FFF2-40B4-BE49-F238E27FC236}">
                <a16:creationId xmlns:a16="http://schemas.microsoft.com/office/drawing/2014/main" id="{0D5920FF-8625-4DA2-A1D8-08614CD76675}"/>
              </a:ext>
            </a:extLst>
          </p:cNvPr>
          <p:cNvSpPr/>
          <p:nvPr/>
        </p:nvSpPr>
        <p:spPr>
          <a:xfrm>
            <a:off x="3030927" y="5316749"/>
            <a:ext cx="2020378" cy="891035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Fit Model to Data</a:t>
            </a:r>
            <a:endParaRPr lang="en-US" dirty="0"/>
          </a:p>
        </p:txBody>
      </p:sp>
      <p:pic>
        <p:nvPicPr>
          <p:cNvPr id="68" name="Picture 6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B5B12A5-5528-471D-B0B6-E9C7CC055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283" y="2827995"/>
            <a:ext cx="1005876" cy="456367"/>
          </a:xfrm>
          <a:prstGeom prst="rect">
            <a:avLst/>
          </a:prstGeom>
        </p:spPr>
      </p:pic>
      <p:pic>
        <p:nvPicPr>
          <p:cNvPr id="70" name="Picture 6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0A70697-2F76-40EE-97A7-62D6C59D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40000">
            <a:off x="6574349" y="3797199"/>
            <a:ext cx="1888286" cy="888945"/>
          </a:xfrm>
          <a:prstGeom prst="rect">
            <a:avLst/>
          </a:prstGeom>
        </p:spPr>
      </p:pic>
      <p:pic>
        <p:nvPicPr>
          <p:cNvPr id="71" name="Picture 6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97108F0-8592-40D8-B86A-15FE53831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25348" y="5572454"/>
            <a:ext cx="1049906" cy="456367"/>
          </a:xfrm>
          <a:prstGeom prst="rect">
            <a:avLst/>
          </a:prstGeom>
        </p:spPr>
      </p:pic>
      <p:pic>
        <p:nvPicPr>
          <p:cNvPr id="74" name="Picture 7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B48186C-B825-4572-84FD-223723CF4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51" y="2632674"/>
            <a:ext cx="855633" cy="829754"/>
          </a:xfrm>
          <a:prstGeom prst="rect">
            <a:avLst/>
          </a:prstGeom>
        </p:spPr>
      </p:pic>
      <p:pic>
        <p:nvPicPr>
          <p:cNvPr id="76" name="Picture 7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54B2244-8347-48EF-AC63-119A40F9A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92342" y="5354848"/>
            <a:ext cx="909190" cy="89104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4906108" y="1950754"/>
            <a:ext cx="4132384" cy="4414877"/>
          </a:xfrm>
          <a:custGeom>
            <a:avLst/>
            <a:gdLst>
              <a:gd name="connsiteX0" fmla="*/ 3464169 w 4132384"/>
              <a:gd name="connsiteY0" fmla="*/ 1138 h 4414877"/>
              <a:gd name="connsiteX1" fmla="*/ 3358661 w 4132384"/>
              <a:gd name="connsiteY1" fmla="*/ 9931 h 4414877"/>
              <a:gd name="connsiteX2" fmla="*/ 3297115 w 4132384"/>
              <a:gd name="connsiteY2" fmla="*/ 18723 h 4414877"/>
              <a:gd name="connsiteX3" fmla="*/ 3217984 w 4132384"/>
              <a:gd name="connsiteY3" fmla="*/ 27515 h 4414877"/>
              <a:gd name="connsiteX4" fmla="*/ 2936630 w 4132384"/>
              <a:gd name="connsiteY4" fmla="*/ 45100 h 4414877"/>
              <a:gd name="connsiteX5" fmla="*/ 2901461 w 4132384"/>
              <a:gd name="connsiteY5" fmla="*/ 53892 h 4414877"/>
              <a:gd name="connsiteX6" fmla="*/ 2760784 w 4132384"/>
              <a:gd name="connsiteY6" fmla="*/ 62684 h 4414877"/>
              <a:gd name="connsiteX7" fmla="*/ 2708030 w 4132384"/>
              <a:gd name="connsiteY7" fmla="*/ 71477 h 4414877"/>
              <a:gd name="connsiteX8" fmla="*/ 2664069 w 4132384"/>
              <a:gd name="connsiteY8" fmla="*/ 80269 h 4414877"/>
              <a:gd name="connsiteX9" fmla="*/ 2602523 w 4132384"/>
              <a:gd name="connsiteY9" fmla="*/ 89061 h 4414877"/>
              <a:gd name="connsiteX10" fmla="*/ 2576146 w 4132384"/>
              <a:gd name="connsiteY10" fmla="*/ 97854 h 4414877"/>
              <a:gd name="connsiteX11" fmla="*/ 2505807 w 4132384"/>
              <a:gd name="connsiteY11" fmla="*/ 115438 h 4414877"/>
              <a:gd name="connsiteX12" fmla="*/ 2426677 w 4132384"/>
              <a:gd name="connsiteY12" fmla="*/ 141815 h 4414877"/>
              <a:gd name="connsiteX13" fmla="*/ 2268415 w 4132384"/>
              <a:gd name="connsiteY13" fmla="*/ 159400 h 4414877"/>
              <a:gd name="connsiteX14" fmla="*/ 2180492 w 4132384"/>
              <a:gd name="connsiteY14" fmla="*/ 176984 h 4414877"/>
              <a:gd name="connsiteX15" fmla="*/ 2136530 w 4132384"/>
              <a:gd name="connsiteY15" fmla="*/ 185777 h 4414877"/>
              <a:gd name="connsiteX16" fmla="*/ 2057400 w 4132384"/>
              <a:gd name="connsiteY16" fmla="*/ 212154 h 4414877"/>
              <a:gd name="connsiteX17" fmla="*/ 2031023 w 4132384"/>
              <a:gd name="connsiteY17" fmla="*/ 220946 h 4414877"/>
              <a:gd name="connsiteX18" fmla="*/ 2004646 w 4132384"/>
              <a:gd name="connsiteY18" fmla="*/ 229738 h 4414877"/>
              <a:gd name="connsiteX19" fmla="*/ 1960684 w 4132384"/>
              <a:gd name="connsiteY19" fmla="*/ 238531 h 4414877"/>
              <a:gd name="connsiteX20" fmla="*/ 1863969 w 4132384"/>
              <a:gd name="connsiteY20" fmla="*/ 247323 h 4414877"/>
              <a:gd name="connsiteX21" fmla="*/ 1617784 w 4132384"/>
              <a:gd name="connsiteY21" fmla="*/ 264908 h 4414877"/>
              <a:gd name="connsiteX22" fmla="*/ 1494692 w 4132384"/>
              <a:gd name="connsiteY22" fmla="*/ 300077 h 4414877"/>
              <a:gd name="connsiteX23" fmla="*/ 1441938 w 4132384"/>
              <a:gd name="connsiteY23" fmla="*/ 317661 h 4414877"/>
              <a:gd name="connsiteX24" fmla="*/ 1415561 w 4132384"/>
              <a:gd name="connsiteY24" fmla="*/ 326454 h 4414877"/>
              <a:gd name="connsiteX25" fmla="*/ 1389184 w 4132384"/>
              <a:gd name="connsiteY25" fmla="*/ 344038 h 4414877"/>
              <a:gd name="connsiteX26" fmla="*/ 1327638 w 4132384"/>
              <a:gd name="connsiteY26" fmla="*/ 388000 h 4414877"/>
              <a:gd name="connsiteX27" fmla="*/ 1292469 w 4132384"/>
              <a:gd name="connsiteY27" fmla="*/ 396792 h 4414877"/>
              <a:gd name="connsiteX28" fmla="*/ 1266092 w 4132384"/>
              <a:gd name="connsiteY28" fmla="*/ 405584 h 4414877"/>
              <a:gd name="connsiteX29" fmla="*/ 1230923 w 4132384"/>
              <a:gd name="connsiteY29" fmla="*/ 414377 h 4414877"/>
              <a:gd name="connsiteX30" fmla="*/ 1195754 w 4132384"/>
              <a:gd name="connsiteY30" fmla="*/ 431961 h 4414877"/>
              <a:gd name="connsiteX31" fmla="*/ 1143000 w 4132384"/>
              <a:gd name="connsiteY31" fmla="*/ 449546 h 4414877"/>
              <a:gd name="connsiteX32" fmla="*/ 1116623 w 4132384"/>
              <a:gd name="connsiteY32" fmla="*/ 467131 h 4414877"/>
              <a:gd name="connsiteX33" fmla="*/ 1090246 w 4132384"/>
              <a:gd name="connsiteY33" fmla="*/ 475923 h 4414877"/>
              <a:gd name="connsiteX34" fmla="*/ 1063869 w 4132384"/>
              <a:gd name="connsiteY34" fmla="*/ 502300 h 4414877"/>
              <a:gd name="connsiteX35" fmla="*/ 1037492 w 4132384"/>
              <a:gd name="connsiteY35" fmla="*/ 519884 h 4414877"/>
              <a:gd name="connsiteX36" fmla="*/ 993530 w 4132384"/>
              <a:gd name="connsiteY36" fmla="*/ 572638 h 4414877"/>
              <a:gd name="connsiteX37" fmla="*/ 967154 w 4132384"/>
              <a:gd name="connsiteY37" fmla="*/ 590223 h 4414877"/>
              <a:gd name="connsiteX38" fmla="*/ 923192 w 4132384"/>
              <a:gd name="connsiteY38" fmla="*/ 642977 h 4414877"/>
              <a:gd name="connsiteX39" fmla="*/ 896815 w 4132384"/>
              <a:gd name="connsiteY39" fmla="*/ 660561 h 4414877"/>
              <a:gd name="connsiteX40" fmla="*/ 852854 w 4132384"/>
              <a:gd name="connsiteY40" fmla="*/ 704523 h 4414877"/>
              <a:gd name="connsiteX41" fmla="*/ 826477 w 4132384"/>
              <a:gd name="connsiteY41" fmla="*/ 730900 h 4414877"/>
              <a:gd name="connsiteX42" fmla="*/ 756138 w 4132384"/>
              <a:gd name="connsiteY42" fmla="*/ 748484 h 4414877"/>
              <a:gd name="connsiteX43" fmla="*/ 729761 w 4132384"/>
              <a:gd name="connsiteY43" fmla="*/ 757277 h 4414877"/>
              <a:gd name="connsiteX44" fmla="*/ 677007 w 4132384"/>
              <a:gd name="connsiteY44" fmla="*/ 792446 h 4414877"/>
              <a:gd name="connsiteX45" fmla="*/ 615461 w 4132384"/>
              <a:gd name="connsiteY45" fmla="*/ 862784 h 4414877"/>
              <a:gd name="connsiteX46" fmla="*/ 571500 w 4132384"/>
              <a:gd name="connsiteY46" fmla="*/ 906746 h 4414877"/>
              <a:gd name="connsiteX47" fmla="*/ 553915 w 4132384"/>
              <a:gd name="connsiteY47" fmla="*/ 933123 h 4414877"/>
              <a:gd name="connsiteX48" fmla="*/ 501161 w 4132384"/>
              <a:gd name="connsiteY48" fmla="*/ 985877 h 4414877"/>
              <a:gd name="connsiteX49" fmla="*/ 474784 w 4132384"/>
              <a:gd name="connsiteY49" fmla="*/ 1038631 h 4414877"/>
              <a:gd name="connsiteX50" fmla="*/ 457200 w 4132384"/>
              <a:gd name="connsiteY50" fmla="*/ 1065008 h 4414877"/>
              <a:gd name="connsiteX51" fmla="*/ 422030 w 4132384"/>
              <a:gd name="connsiteY51" fmla="*/ 1223269 h 4414877"/>
              <a:gd name="connsiteX52" fmla="*/ 395654 w 4132384"/>
              <a:gd name="connsiteY52" fmla="*/ 1302400 h 4414877"/>
              <a:gd name="connsiteX53" fmla="*/ 378069 w 4132384"/>
              <a:gd name="connsiteY53" fmla="*/ 1355154 h 4414877"/>
              <a:gd name="connsiteX54" fmla="*/ 369277 w 4132384"/>
              <a:gd name="connsiteY54" fmla="*/ 1381531 h 4414877"/>
              <a:gd name="connsiteX55" fmla="*/ 298938 w 4132384"/>
              <a:gd name="connsiteY55" fmla="*/ 1504623 h 4414877"/>
              <a:gd name="connsiteX56" fmla="*/ 263769 w 4132384"/>
              <a:gd name="connsiteY56" fmla="*/ 1583754 h 4414877"/>
              <a:gd name="connsiteX57" fmla="*/ 246184 w 4132384"/>
              <a:gd name="connsiteY57" fmla="*/ 1645300 h 4414877"/>
              <a:gd name="connsiteX58" fmla="*/ 228600 w 4132384"/>
              <a:gd name="connsiteY58" fmla="*/ 1689261 h 4414877"/>
              <a:gd name="connsiteX59" fmla="*/ 219807 w 4132384"/>
              <a:gd name="connsiteY59" fmla="*/ 1724431 h 4414877"/>
              <a:gd name="connsiteX60" fmla="*/ 202223 w 4132384"/>
              <a:gd name="connsiteY60" fmla="*/ 1759600 h 4414877"/>
              <a:gd name="connsiteX61" fmla="*/ 175846 w 4132384"/>
              <a:gd name="connsiteY61" fmla="*/ 1856315 h 4414877"/>
              <a:gd name="connsiteX62" fmla="*/ 149469 w 4132384"/>
              <a:gd name="connsiteY62" fmla="*/ 1917861 h 4414877"/>
              <a:gd name="connsiteX63" fmla="*/ 131884 w 4132384"/>
              <a:gd name="connsiteY63" fmla="*/ 1988200 h 4414877"/>
              <a:gd name="connsiteX64" fmla="*/ 114300 w 4132384"/>
              <a:gd name="connsiteY64" fmla="*/ 2023369 h 4414877"/>
              <a:gd name="connsiteX65" fmla="*/ 96715 w 4132384"/>
              <a:gd name="connsiteY65" fmla="*/ 2093708 h 4414877"/>
              <a:gd name="connsiteX66" fmla="*/ 79130 w 4132384"/>
              <a:gd name="connsiteY66" fmla="*/ 2146461 h 4414877"/>
              <a:gd name="connsiteX67" fmla="*/ 70338 w 4132384"/>
              <a:gd name="connsiteY67" fmla="*/ 2172838 h 4414877"/>
              <a:gd name="connsiteX68" fmla="*/ 43961 w 4132384"/>
              <a:gd name="connsiteY68" fmla="*/ 2295931 h 4414877"/>
              <a:gd name="connsiteX69" fmla="*/ 26377 w 4132384"/>
              <a:gd name="connsiteY69" fmla="*/ 2331100 h 4414877"/>
              <a:gd name="connsiteX70" fmla="*/ 17584 w 4132384"/>
              <a:gd name="connsiteY70" fmla="*/ 2375061 h 4414877"/>
              <a:gd name="connsiteX71" fmla="*/ 0 w 4132384"/>
              <a:gd name="connsiteY71" fmla="*/ 2445400 h 4414877"/>
              <a:gd name="connsiteX72" fmla="*/ 8792 w 4132384"/>
              <a:gd name="connsiteY72" fmla="*/ 3201538 h 4414877"/>
              <a:gd name="connsiteX73" fmla="*/ 17584 w 4132384"/>
              <a:gd name="connsiteY73" fmla="*/ 3263084 h 4414877"/>
              <a:gd name="connsiteX74" fmla="*/ 26377 w 4132384"/>
              <a:gd name="connsiteY74" fmla="*/ 3315838 h 4414877"/>
              <a:gd name="connsiteX75" fmla="*/ 52754 w 4132384"/>
              <a:gd name="connsiteY75" fmla="*/ 3377384 h 4414877"/>
              <a:gd name="connsiteX76" fmla="*/ 70338 w 4132384"/>
              <a:gd name="connsiteY76" fmla="*/ 3491684 h 4414877"/>
              <a:gd name="connsiteX77" fmla="*/ 87923 w 4132384"/>
              <a:gd name="connsiteY77" fmla="*/ 3526854 h 4414877"/>
              <a:gd name="connsiteX78" fmla="*/ 96715 w 4132384"/>
              <a:gd name="connsiteY78" fmla="*/ 3562023 h 4414877"/>
              <a:gd name="connsiteX79" fmla="*/ 105507 w 4132384"/>
              <a:gd name="connsiteY79" fmla="*/ 3588400 h 4414877"/>
              <a:gd name="connsiteX80" fmla="*/ 114300 w 4132384"/>
              <a:gd name="connsiteY80" fmla="*/ 3632361 h 4414877"/>
              <a:gd name="connsiteX81" fmla="*/ 131884 w 4132384"/>
              <a:gd name="connsiteY81" fmla="*/ 3667531 h 4414877"/>
              <a:gd name="connsiteX82" fmla="*/ 149469 w 4132384"/>
              <a:gd name="connsiteY82" fmla="*/ 3755454 h 4414877"/>
              <a:gd name="connsiteX83" fmla="*/ 167054 w 4132384"/>
              <a:gd name="connsiteY83" fmla="*/ 3825792 h 4414877"/>
              <a:gd name="connsiteX84" fmla="*/ 184638 w 4132384"/>
              <a:gd name="connsiteY84" fmla="*/ 3852169 h 4414877"/>
              <a:gd name="connsiteX85" fmla="*/ 193430 w 4132384"/>
              <a:gd name="connsiteY85" fmla="*/ 3878546 h 4414877"/>
              <a:gd name="connsiteX86" fmla="*/ 211015 w 4132384"/>
              <a:gd name="connsiteY86" fmla="*/ 3913715 h 4414877"/>
              <a:gd name="connsiteX87" fmla="*/ 228600 w 4132384"/>
              <a:gd name="connsiteY87" fmla="*/ 3957677 h 4414877"/>
              <a:gd name="connsiteX88" fmla="*/ 290146 w 4132384"/>
              <a:gd name="connsiteY88" fmla="*/ 4063184 h 4414877"/>
              <a:gd name="connsiteX89" fmla="*/ 342900 w 4132384"/>
              <a:gd name="connsiteY89" fmla="*/ 4107146 h 4414877"/>
              <a:gd name="connsiteX90" fmla="*/ 430823 w 4132384"/>
              <a:gd name="connsiteY90" fmla="*/ 4168692 h 4414877"/>
              <a:gd name="connsiteX91" fmla="*/ 457200 w 4132384"/>
              <a:gd name="connsiteY91" fmla="*/ 4186277 h 4414877"/>
              <a:gd name="connsiteX92" fmla="*/ 483577 w 4132384"/>
              <a:gd name="connsiteY92" fmla="*/ 4195069 h 4414877"/>
              <a:gd name="connsiteX93" fmla="*/ 553915 w 4132384"/>
              <a:gd name="connsiteY93" fmla="*/ 4230238 h 4414877"/>
              <a:gd name="connsiteX94" fmla="*/ 589084 w 4132384"/>
              <a:gd name="connsiteY94" fmla="*/ 4247823 h 4414877"/>
              <a:gd name="connsiteX95" fmla="*/ 624254 w 4132384"/>
              <a:gd name="connsiteY95" fmla="*/ 4256615 h 4414877"/>
              <a:gd name="connsiteX96" fmla="*/ 712177 w 4132384"/>
              <a:gd name="connsiteY96" fmla="*/ 4282992 h 4414877"/>
              <a:gd name="connsiteX97" fmla="*/ 764930 w 4132384"/>
              <a:gd name="connsiteY97" fmla="*/ 4300577 h 4414877"/>
              <a:gd name="connsiteX98" fmla="*/ 852854 w 4132384"/>
              <a:gd name="connsiteY98" fmla="*/ 4318161 h 4414877"/>
              <a:gd name="connsiteX99" fmla="*/ 879230 w 4132384"/>
              <a:gd name="connsiteY99" fmla="*/ 4335746 h 4414877"/>
              <a:gd name="connsiteX100" fmla="*/ 1046284 w 4132384"/>
              <a:gd name="connsiteY100" fmla="*/ 4344538 h 4414877"/>
              <a:gd name="connsiteX101" fmla="*/ 1090246 w 4132384"/>
              <a:gd name="connsiteY101" fmla="*/ 4353331 h 4414877"/>
              <a:gd name="connsiteX102" fmla="*/ 1371600 w 4132384"/>
              <a:gd name="connsiteY102" fmla="*/ 4362123 h 4414877"/>
              <a:gd name="connsiteX103" fmla="*/ 1415561 w 4132384"/>
              <a:gd name="connsiteY103" fmla="*/ 4370915 h 4414877"/>
              <a:gd name="connsiteX104" fmla="*/ 1512277 w 4132384"/>
              <a:gd name="connsiteY104" fmla="*/ 4379708 h 4414877"/>
              <a:gd name="connsiteX105" fmla="*/ 1582615 w 4132384"/>
              <a:gd name="connsiteY105" fmla="*/ 4397292 h 4414877"/>
              <a:gd name="connsiteX106" fmla="*/ 1802423 w 4132384"/>
              <a:gd name="connsiteY106" fmla="*/ 4388500 h 4414877"/>
              <a:gd name="connsiteX107" fmla="*/ 1837592 w 4132384"/>
              <a:gd name="connsiteY107" fmla="*/ 4379708 h 4414877"/>
              <a:gd name="connsiteX108" fmla="*/ 1881554 w 4132384"/>
              <a:gd name="connsiteY108" fmla="*/ 4370915 h 4414877"/>
              <a:gd name="connsiteX109" fmla="*/ 1907930 w 4132384"/>
              <a:gd name="connsiteY109" fmla="*/ 4362123 h 4414877"/>
              <a:gd name="connsiteX110" fmla="*/ 2022230 w 4132384"/>
              <a:gd name="connsiteY110" fmla="*/ 4344538 h 4414877"/>
              <a:gd name="connsiteX111" fmla="*/ 2259623 w 4132384"/>
              <a:gd name="connsiteY111" fmla="*/ 4353331 h 4414877"/>
              <a:gd name="connsiteX112" fmla="*/ 2294792 w 4132384"/>
              <a:gd name="connsiteY112" fmla="*/ 4370915 h 4414877"/>
              <a:gd name="connsiteX113" fmla="*/ 2347546 w 4132384"/>
              <a:gd name="connsiteY113" fmla="*/ 4379708 h 4414877"/>
              <a:gd name="connsiteX114" fmla="*/ 2382715 w 4132384"/>
              <a:gd name="connsiteY114" fmla="*/ 4388500 h 4414877"/>
              <a:gd name="connsiteX115" fmla="*/ 2426677 w 4132384"/>
              <a:gd name="connsiteY115" fmla="*/ 4397292 h 4414877"/>
              <a:gd name="connsiteX116" fmla="*/ 2734407 w 4132384"/>
              <a:gd name="connsiteY116" fmla="*/ 4388500 h 4414877"/>
              <a:gd name="connsiteX117" fmla="*/ 2795954 w 4132384"/>
              <a:gd name="connsiteY117" fmla="*/ 4370915 h 4414877"/>
              <a:gd name="connsiteX118" fmla="*/ 2945423 w 4132384"/>
              <a:gd name="connsiteY118" fmla="*/ 4362123 h 4414877"/>
              <a:gd name="connsiteX119" fmla="*/ 3033346 w 4132384"/>
              <a:gd name="connsiteY119" fmla="*/ 4344538 h 4414877"/>
              <a:gd name="connsiteX120" fmla="*/ 3077307 w 4132384"/>
              <a:gd name="connsiteY120" fmla="*/ 4335746 h 4414877"/>
              <a:gd name="connsiteX121" fmla="*/ 3217984 w 4132384"/>
              <a:gd name="connsiteY121" fmla="*/ 4344538 h 4414877"/>
              <a:gd name="connsiteX122" fmla="*/ 3244361 w 4132384"/>
              <a:gd name="connsiteY122" fmla="*/ 4353331 h 4414877"/>
              <a:gd name="connsiteX123" fmla="*/ 3314700 w 4132384"/>
              <a:gd name="connsiteY123" fmla="*/ 4362123 h 4414877"/>
              <a:gd name="connsiteX124" fmla="*/ 3481754 w 4132384"/>
              <a:gd name="connsiteY124" fmla="*/ 4370915 h 4414877"/>
              <a:gd name="connsiteX125" fmla="*/ 3560884 w 4132384"/>
              <a:gd name="connsiteY125" fmla="*/ 4379708 h 4414877"/>
              <a:gd name="connsiteX126" fmla="*/ 3613638 w 4132384"/>
              <a:gd name="connsiteY126" fmla="*/ 4397292 h 4414877"/>
              <a:gd name="connsiteX127" fmla="*/ 3710354 w 4132384"/>
              <a:gd name="connsiteY127" fmla="*/ 4414877 h 4414877"/>
              <a:gd name="connsiteX128" fmla="*/ 3798277 w 4132384"/>
              <a:gd name="connsiteY128" fmla="*/ 4406084 h 4414877"/>
              <a:gd name="connsiteX129" fmla="*/ 3824654 w 4132384"/>
              <a:gd name="connsiteY129" fmla="*/ 4388500 h 4414877"/>
              <a:gd name="connsiteX130" fmla="*/ 3921369 w 4132384"/>
              <a:gd name="connsiteY130" fmla="*/ 4344538 h 4414877"/>
              <a:gd name="connsiteX131" fmla="*/ 3938954 w 4132384"/>
              <a:gd name="connsiteY131" fmla="*/ 4318161 h 4414877"/>
              <a:gd name="connsiteX132" fmla="*/ 3991707 w 4132384"/>
              <a:gd name="connsiteY132" fmla="*/ 4274200 h 4414877"/>
              <a:gd name="connsiteX133" fmla="*/ 4035669 w 4132384"/>
              <a:gd name="connsiteY133" fmla="*/ 4221446 h 4414877"/>
              <a:gd name="connsiteX134" fmla="*/ 4044461 w 4132384"/>
              <a:gd name="connsiteY134" fmla="*/ 4195069 h 4414877"/>
              <a:gd name="connsiteX135" fmla="*/ 4079630 w 4132384"/>
              <a:gd name="connsiteY135" fmla="*/ 4142315 h 4414877"/>
              <a:gd name="connsiteX136" fmla="*/ 4097215 w 4132384"/>
              <a:gd name="connsiteY136" fmla="*/ 4080769 h 4414877"/>
              <a:gd name="connsiteX137" fmla="*/ 4114800 w 4132384"/>
              <a:gd name="connsiteY137" fmla="*/ 3676323 h 4414877"/>
              <a:gd name="connsiteX138" fmla="*/ 4132384 w 4132384"/>
              <a:gd name="connsiteY138" fmla="*/ 3579608 h 4414877"/>
              <a:gd name="connsiteX139" fmla="*/ 4123592 w 4132384"/>
              <a:gd name="connsiteY139" fmla="*/ 2744338 h 4414877"/>
              <a:gd name="connsiteX140" fmla="*/ 4106007 w 4132384"/>
              <a:gd name="connsiteY140" fmla="*/ 2542115 h 4414877"/>
              <a:gd name="connsiteX141" fmla="*/ 4097215 w 4132384"/>
              <a:gd name="connsiteY141" fmla="*/ 2445400 h 4414877"/>
              <a:gd name="connsiteX142" fmla="*/ 4079630 w 4132384"/>
              <a:gd name="connsiteY142" fmla="*/ 2322308 h 4414877"/>
              <a:gd name="connsiteX143" fmla="*/ 4070838 w 4132384"/>
              <a:gd name="connsiteY143" fmla="*/ 2225592 h 4414877"/>
              <a:gd name="connsiteX144" fmla="*/ 4053254 w 4132384"/>
              <a:gd name="connsiteY144" fmla="*/ 2137669 h 4414877"/>
              <a:gd name="connsiteX145" fmla="*/ 4044461 w 4132384"/>
              <a:gd name="connsiteY145" fmla="*/ 2067331 h 4414877"/>
              <a:gd name="connsiteX146" fmla="*/ 4035669 w 4132384"/>
              <a:gd name="connsiteY146" fmla="*/ 1302400 h 4414877"/>
              <a:gd name="connsiteX147" fmla="*/ 4018084 w 4132384"/>
              <a:gd name="connsiteY147" fmla="*/ 1161723 h 4414877"/>
              <a:gd name="connsiteX148" fmla="*/ 4009292 w 4132384"/>
              <a:gd name="connsiteY148" fmla="*/ 1003461 h 4414877"/>
              <a:gd name="connsiteX149" fmla="*/ 4000500 w 4132384"/>
              <a:gd name="connsiteY149" fmla="*/ 977084 h 4414877"/>
              <a:gd name="connsiteX150" fmla="*/ 3982915 w 4132384"/>
              <a:gd name="connsiteY150" fmla="*/ 889161 h 4414877"/>
              <a:gd name="connsiteX151" fmla="*/ 3974123 w 4132384"/>
              <a:gd name="connsiteY151" fmla="*/ 827615 h 4414877"/>
              <a:gd name="connsiteX152" fmla="*/ 3956538 w 4132384"/>
              <a:gd name="connsiteY152" fmla="*/ 739692 h 4414877"/>
              <a:gd name="connsiteX153" fmla="*/ 3947746 w 4132384"/>
              <a:gd name="connsiteY153" fmla="*/ 678146 h 4414877"/>
              <a:gd name="connsiteX154" fmla="*/ 3930161 w 4132384"/>
              <a:gd name="connsiteY154" fmla="*/ 625392 h 4414877"/>
              <a:gd name="connsiteX155" fmla="*/ 3912577 w 4132384"/>
              <a:gd name="connsiteY155" fmla="*/ 555054 h 4414877"/>
              <a:gd name="connsiteX156" fmla="*/ 3886200 w 4132384"/>
              <a:gd name="connsiteY156" fmla="*/ 493508 h 4414877"/>
              <a:gd name="connsiteX157" fmla="*/ 3877407 w 4132384"/>
              <a:gd name="connsiteY157" fmla="*/ 458338 h 4414877"/>
              <a:gd name="connsiteX158" fmla="*/ 3859823 w 4132384"/>
              <a:gd name="connsiteY158" fmla="*/ 423169 h 4414877"/>
              <a:gd name="connsiteX159" fmla="*/ 3842238 w 4132384"/>
              <a:gd name="connsiteY159" fmla="*/ 361623 h 4414877"/>
              <a:gd name="connsiteX160" fmla="*/ 3789484 w 4132384"/>
              <a:gd name="connsiteY160" fmla="*/ 273700 h 4414877"/>
              <a:gd name="connsiteX161" fmla="*/ 3754315 w 4132384"/>
              <a:gd name="connsiteY161" fmla="*/ 220946 h 4414877"/>
              <a:gd name="connsiteX162" fmla="*/ 3727938 w 4132384"/>
              <a:gd name="connsiteY162" fmla="*/ 203361 h 4414877"/>
              <a:gd name="connsiteX163" fmla="*/ 3666392 w 4132384"/>
              <a:gd name="connsiteY163" fmla="*/ 141815 h 4414877"/>
              <a:gd name="connsiteX164" fmla="*/ 3622430 w 4132384"/>
              <a:gd name="connsiteY164" fmla="*/ 89061 h 4414877"/>
              <a:gd name="connsiteX165" fmla="*/ 3596054 w 4132384"/>
              <a:gd name="connsiteY165" fmla="*/ 71477 h 4414877"/>
              <a:gd name="connsiteX166" fmla="*/ 3552092 w 4132384"/>
              <a:gd name="connsiteY166" fmla="*/ 36308 h 4414877"/>
              <a:gd name="connsiteX167" fmla="*/ 3464169 w 4132384"/>
              <a:gd name="connsiteY167" fmla="*/ 1138 h 441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4132384" h="4414877">
                <a:moveTo>
                  <a:pt x="3464169" y="1138"/>
                </a:moveTo>
                <a:cubicBezTo>
                  <a:pt x="3431930" y="-3258"/>
                  <a:pt x="3393758" y="6236"/>
                  <a:pt x="3358661" y="9931"/>
                </a:cubicBezTo>
                <a:cubicBezTo>
                  <a:pt x="3338051" y="12100"/>
                  <a:pt x="3317679" y="16153"/>
                  <a:pt x="3297115" y="18723"/>
                </a:cubicBezTo>
                <a:cubicBezTo>
                  <a:pt x="3270781" y="22015"/>
                  <a:pt x="3244361" y="24584"/>
                  <a:pt x="3217984" y="27515"/>
                </a:cubicBezTo>
                <a:cubicBezTo>
                  <a:pt x="3097725" y="57582"/>
                  <a:pt x="3231780" y="26654"/>
                  <a:pt x="2936630" y="45100"/>
                </a:cubicBezTo>
                <a:cubicBezTo>
                  <a:pt x="2924570" y="45854"/>
                  <a:pt x="2913485" y="52690"/>
                  <a:pt x="2901461" y="53892"/>
                </a:cubicBezTo>
                <a:cubicBezTo>
                  <a:pt x="2854710" y="58567"/>
                  <a:pt x="2807676" y="59753"/>
                  <a:pt x="2760784" y="62684"/>
                </a:cubicBezTo>
                <a:lnTo>
                  <a:pt x="2708030" y="71477"/>
                </a:lnTo>
                <a:cubicBezTo>
                  <a:pt x="2693327" y="74150"/>
                  <a:pt x="2678810" y="77812"/>
                  <a:pt x="2664069" y="80269"/>
                </a:cubicBezTo>
                <a:cubicBezTo>
                  <a:pt x="2643627" y="83676"/>
                  <a:pt x="2623038" y="86130"/>
                  <a:pt x="2602523" y="89061"/>
                </a:cubicBezTo>
                <a:cubicBezTo>
                  <a:pt x="2593731" y="91992"/>
                  <a:pt x="2585087" y="95415"/>
                  <a:pt x="2576146" y="97854"/>
                </a:cubicBezTo>
                <a:cubicBezTo>
                  <a:pt x="2552830" y="104213"/>
                  <a:pt x="2528246" y="106462"/>
                  <a:pt x="2505807" y="115438"/>
                </a:cubicBezTo>
                <a:cubicBezTo>
                  <a:pt x="2471226" y="129271"/>
                  <a:pt x="2461385" y="135504"/>
                  <a:pt x="2426677" y="141815"/>
                </a:cubicBezTo>
                <a:cubicBezTo>
                  <a:pt x="2373186" y="151541"/>
                  <a:pt x="2323129" y="154426"/>
                  <a:pt x="2268415" y="159400"/>
                </a:cubicBezTo>
                <a:lnTo>
                  <a:pt x="2180492" y="176984"/>
                </a:lnTo>
                <a:cubicBezTo>
                  <a:pt x="2165838" y="179915"/>
                  <a:pt x="2150707" y="181051"/>
                  <a:pt x="2136530" y="185777"/>
                </a:cubicBezTo>
                <a:lnTo>
                  <a:pt x="2057400" y="212154"/>
                </a:lnTo>
                <a:lnTo>
                  <a:pt x="2031023" y="220946"/>
                </a:lnTo>
                <a:cubicBezTo>
                  <a:pt x="2022231" y="223877"/>
                  <a:pt x="2013734" y="227920"/>
                  <a:pt x="2004646" y="229738"/>
                </a:cubicBezTo>
                <a:cubicBezTo>
                  <a:pt x="1989992" y="232669"/>
                  <a:pt x="1975513" y="236677"/>
                  <a:pt x="1960684" y="238531"/>
                </a:cubicBezTo>
                <a:cubicBezTo>
                  <a:pt x="1928563" y="242546"/>
                  <a:pt x="1896180" y="244102"/>
                  <a:pt x="1863969" y="247323"/>
                </a:cubicBezTo>
                <a:cubicBezTo>
                  <a:pt x="1697853" y="263934"/>
                  <a:pt x="1877660" y="251229"/>
                  <a:pt x="1617784" y="264908"/>
                </a:cubicBezTo>
                <a:cubicBezTo>
                  <a:pt x="1446420" y="299180"/>
                  <a:pt x="1587549" y="262935"/>
                  <a:pt x="1494692" y="300077"/>
                </a:cubicBezTo>
                <a:cubicBezTo>
                  <a:pt x="1477482" y="306961"/>
                  <a:pt x="1459523" y="311799"/>
                  <a:pt x="1441938" y="317661"/>
                </a:cubicBezTo>
                <a:cubicBezTo>
                  <a:pt x="1433146" y="320592"/>
                  <a:pt x="1423273" y="321313"/>
                  <a:pt x="1415561" y="326454"/>
                </a:cubicBezTo>
                <a:cubicBezTo>
                  <a:pt x="1406769" y="332315"/>
                  <a:pt x="1397302" y="337273"/>
                  <a:pt x="1389184" y="344038"/>
                </a:cubicBezTo>
                <a:cubicBezTo>
                  <a:pt x="1352554" y="374562"/>
                  <a:pt x="1374967" y="370252"/>
                  <a:pt x="1327638" y="388000"/>
                </a:cubicBezTo>
                <a:cubicBezTo>
                  <a:pt x="1316324" y="392243"/>
                  <a:pt x="1304088" y="393472"/>
                  <a:pt x="1292469" y="396792"/>
                </a:cubicBezTo>
                <a:cubicBezTo>
                  <a:pt x="1283558" y="399338"/>
                  <a:pt x="1275003" y="403038"/>
                  <a:pt x="1266092" y="405584"/>
                </a:cubicBezTo>
                <a:cubicBezTo>
                  <a:pt x="1254473" y="408904"/>
                  <a:pt x="1242237" y="410134"/>
                  <a:pt x="1230923" y="414377"/>
                </a:cubicBezTo>
                <a:cubicBezTo>
                  <a:pt x="1218651" y="418979"/>
                  <a:pt x="1207923" y="427093"/>
                  <a:pt x="1195754" y="431961"/>
                </a:cubicBezTo>
                <a:cubicBezTo>
                  <a:pt x="1178544" y="438845"/>
                  <a:pt x="1143000" y="449546"/>
                  <a:pt x="1143000" y="449546"/>
                </a:cubicBezTo>
                <a:cubicBezTo>
                  <a:pt x="1134208" y="455408"/>
                  <a:pt x="1126075" y="462405"/>
                  <a:pt x="1116623" y="467131"/>
                </a:cubicBezTo>
                <a:cubicBezTo>
                  <a:pt x="1108334" y="471276"/>
                  <a:pt x="1097957" y="470782"/>
                  <a:pt x="1090246" y="475923"/>
                </a:cubicBezTo>
                <a:cubicBezTo>
                  <a:pt x="1079900" y="482820"/>
                  <a:pt x="1073421" y="494340"/>
                  <a:pt x="1063869" y="502300"/>
                </a:cubicBezTo>
                <a:cubicBezTo>
                  <a:pt x="1055751" y="509065"/>
                  <a:pt x="1045610" y="513119"/>
                  <a:pt x="1037492" y="519884"/>
                </a:cubicBezTo>
                <a:cubicBezTo>
                  <a:pt x="951090" y="591884"/>
                  <a:pt x="1062674" y="503493"/>
                  <a:pt x="993530" y="572638"/>
                </a:cubicBezTo>
                <a:cubicBezTo>
                  <a:pt x="986058" y="580110"/>
                  <a:pt x="975272" y="583458"/>
                  <a:pt x="967154" y="590223"/>
                </a:cubicBezTo>
                <a:cubicBezTo>
                  <a:pt x="880712" y="662260"/>
                  <a:pt x="992370" y="573800"/>
                  <a:pt x="923192" y="642977"/>
                </a:cubicBezTo>
                <a:cubicBezTo>
                  <a:pt x="915720" y="650449"/>
                  <a:pt x="905607" y="654700"/>
                  <a:pt x="896815" y="660561"/>
                </a:cubicBezTo>
                <a:cubicBezTo>
                  <a:pt x="864576" y="708918"/>
                  <a:pt x="896814" y="667889"/>
                  <a:pt x="852854" y="704523"/>
                </a:cubicBezTo>
                <a:cubicBezTo>
                  <a:pt x="843302" y="712483"/>
                  <a:pt x="836823" y="724003"/>
                  <a:pt x="826477" y="730900"/>
                </a:cubicBezTo>
                <a:cubicBezTo>
                  <a:pt x="814418" y="738939"/>
                  <a:pt x="763239" y="746709"/>
                  <a:pt x="756138" y="748484"/>
                </a:cubicBezTo>
                <a:cubicBezTo>
                  <a:pt x="747147" y="750732"/>
                  <a:pt x="737863" y="752776"/>
                  <a:pt x="729761" y="757277"/>
                </a:cubicBezTo>
                <a:cubicBezTo>
                  <a:pt x="711287" y="767541"/>
                  <a:pt x="677007" y="792446"/>
                  <a:pt x="677007" y="792446"/>
                </a:cubicBezTo>
                <a:cubicBezTo>
                  <a:pt x="635977" y="853992"/>
                  <a:pt x="659423" y="833477"/>
                  <a:pt x="615461" y="862784"/>
                </a:cubicBezTo>
                <a:cubicBezTo>
                  <a:pt x="568573" y="933118"/>
                  <a:pt x="630112" y="848134"/>
                  <a:pt x="571500" y="906746"/>
                </a:cubicBezTo>
                <a:cubicBezTo>
                  <a:pt x="564028" y="914218"/>
                  <a:pt x="560935" y="925225"/>
                  <a:pt x="553915" y="933123"/>
                </a:cubicBezTo>
                <a:cubicBezTo>
                  <a:pt x="537393" y="951710"/>
                  <a:pt x="514955" y="965185"/>
                  <a:pt x="501161" y="985877"/>
                </a:cubicBezTo>
                <a:cubicBezTo>
                  <a:pt x="450768" y="1061469"/>
                  <a:pt x="511186" y="965828"/>
                  <a:pt x="474784" y="1038631"/>
                </a:cubicBezTo>
                <a:cubicBezTo>
                  <a:pt x="470058" y="1048082"/>
                  <a:pt x="463061" y="1056216"/>
                  <a:pt x="457200" y="1065008"/>
                </a:cubicBezTo>
                <a:cubicBezTo>
                  <a:pt x="450230" y="1099859"/>
                  <a:pt x="434448" y="1186012"/>
                  <a:pt x="422030" y="1223269"/>
                </a:cubicBezTo>
                <a:lnTo>
                  <a:pt x="395654" y="1302400"/>
                </a:lnTo>
                <a:lnTo>
                  <a:pt x="378069" y="1355154"/>
                </a:lnTo>
                <a:cubicBezTo>
                  <a:pt x="375138" y="1363946"/>
                  <a:pt x="374418" y="1373820"/>
                  <a:pt x="369277" y="1381531"/>
                </a:cubicBezTo>
                <a:cubicBezTo>
                  <a:pt x="343548" y="1420124"/>
                  <a:pt x="313812" y="1459998"/>
                  <a:pt x="298938" y="1504623"/>
                </a:cubicBezTo>
                <a:cubicBezTo>
                  <a:pt x="278012" y="1567402"/>
                  <a:pt x="291636" y="1541954"/>
                  <a:pt x="263769" y="1583754"/>
                </a:cubicBezTo>
                <a:cubicBezTo>
                  <a:pt x="256838" y="1611479"/>
                  <a:pt x="255647" y="1620065"/>
                  <a:pt x="246184" y="1645300"/>
                </a:cubicBezTo>
                <a:cubicBezTo>
                  <a:pt x="240642" y="1660078"/>
                  <a:pt x="233591" y="1674288"/>
                  <a:pt x="228600" y="1689261"/>
                </a:cubicBezTo>
                <a:cubicBezTo>
                  <a:pt x="224779" y="1700725"/>
                  <a:pt x="224050" y="1713116"/>
                  <a:pt x="219807" y="1724431"/>
                </a:cubicBezTo>
                <a:cubicBezTo>
                  <a:pt x="215205" y="1736703"/>
                  <a:pt x="207091" y="1747431"/>
                  <a:pt x="202223" y="1759600"/>
                </a:cubicBezTo>
                <a:cubicBezTo>
                  <a:pt x="177072" y="1822477"/>
                  <a:pt x="190563" y="1797446"/>
                  <a:pt x="175846" y="1856315"/>
                </a:cubicBezTo>
                <a:cubicBezTo>
                  <a:pt x="169377" y="1882191"/>
                  <a:pt x="162052" y="1892696"/>
                  <a:pt x="149469" y="1917861"/>
                </a:cubicBezTo>
                <a:cubicBezTo>
                  <a:pt x="143607" y="1941307"/>
                  <a:pt x="142692" y="1966583"/>
                  <a:pt x="131884" y="1988200"/>
                </a:cubicBezTo>
                <a:cubicBezTo>
                  <a:pt x="126023" y="1999923"/>
                  <a:pt x="118445" y="2010935"/>
                  <a:pt x="114300" y="2023369"/>
                </a:cubicBezTo>
                <a:cubicBezTo>
                  <a:pt x="106657" y="2046297"/>
                  <a:pt x="104358" y="2070780"/>
                  <a:pt x="96715" y="2093708"/>
                </a:cubicBezTo>
                <a:lnTo>
                  <a:pt x="79130" y="2146461"/>
                </a:lnTo>
                <a:cubicBezTo>
                  <a:pt x="76199" y="2155253"/>
                  <a:pt x="71862" y="2163696"/>
                  <a:pt x="70338" y="2172838"/>
                </a:cubicBezTo>
                <a:cubicBezTo>
                  <a:pt x="65653" y="2200952"/>
                  <a:pt x="54916" y="2274019"/>
                  <a:pt x="43961" y="2295931"/>
                </a:cubicBezTo>
                <a:lnTo>
                  <a:pt x="26377" y="2331100"/>
                </a:lnTo>
                <a:cubicBezTo>
                  <a:pt x="23446" y="2345754"/>
                  <a:pt x="20944" y="2360500"/>
                  <a:pt x="17584" y="2375061"/>
                </a:cubicBezTo>
                <a:cubicBezTo>
                  <a:pt x="12150" y="2398610"/>
                  <a:pt x="0" y="2445400"/>
                  <a:pt x="0" y="2445400"/>
                </a:cubicBezTo>
                <a:cubicBezTo>
                  <a:pt x="2931" y="2697446"/>
                  <a:pt x="3373" y="2949533"/>
                  <a:pt x="8792" y="3201538"/>
                </a:cubicBezTo>
                <a:cubicBezTo>
                  <a:pt x="9238" y="3222257"/>
                  <a:pt x="14433" y="3242601"/>
                  <a:pt x="17584" y="3263084"/>
                </a:cubicBezTo>
                <a:cubicBezTo>
                  <a:pt x="20295" y="3280704"/>
                  <a:pt x="22510" y="3298435"/>
                  <a:pt x="26377" y="3315838"/>
                </a:cubicBezTo>
                <a:cubicBezTo>
                  <a:pt x="31553" y="3339128"/>
                  <a:pt x="42000" y="3355876"/>
                  <a:pt x="52754" y="3377384"/>
                </a:cubicBezTo>
                <a:cubicBezTo>
                  <a:pt x="55839" y="3405149"/>
                  <a:pt x="58316" y="3459624"/>
                  <a:pt x="70338" y="3491684"/>
                </a:cubicBezTo>
                <a:cubicBezTo>
                  <a:pt x="74940" y="3503957"/>
                  <a:pt x="82061" y="3515131"/>
                  <a:pt x="87923" y="3526854"/>
                </a:cubicBezTo>
                <a:cubicBezTo>
                  <a:pt x="90854" y="3538577"/>
                  <a:pt x="93395" y="3550404"/>
                  <a:pt x="96715" y="3562023"/>
                </a:cubicBezTo>
                <a:cubicBezTo>
                  <a:pt x="99261" y="3570934"/>
                  <a:pt x="103259" y="3579409"/>
                  <a:pt x="105507" y="3588400"/>
                </a:cubicBezTo>
                <a:cubicBezTo>
                  <a:pt x="109132" y="3602898"/>
                  <a:pt x="109574" y="3618184"/>
                  <a:pt x="114300" y="3632361"/>
                </a:cubicBezTo>
                <a:cubicBezTo>
                  <a:pt x="118445" y="3644795"/>
                  <a:pt x="126023" y="3655808"/>
                  <a:pt x="131884" y="3667531"/>
                </a:cubicBezTo>
                <a:lnTo>
                  <a:pt x="149469" y="3755454"/>
                </a:lnTo>
                <a:cubicBezTo>
                  <a:pt x="152815" y="3772182"/>
                  <a:pt x="158040" y="3807764"/>
                  <a:pt x="167054" y="3825792"/>
                </a:cubicBezTo>
                <a:cubicBezTo>
                  <a:pt x="171780" y="3835243"/>
                  <a:pt x="179912" y="3842718"/>
                  <a:pt x="184638" y="3852169"/>
                </a:cubicBezTo>
                <a:cubicBezTo>
                  <a:pt x="188783" y="3860459"/>
                  <a:pt x="189779" y="3870027"/>
                  <a:pt x="193430" y="3878546"/>
                </a:cubicBezTo>
                <a:cubicBezTo>
                  <a:pt x="198593" y="3890593"/>
                  <a:pt x="205692" y="3901738"/>
                  <a:pt x="211015" y="3913715"/>
                </a:cubicBezTo>
                <a:cubicBezTo>
                  <a:pt x="217425" y="3928138"/>
                  <a:pt x="221986" y="3943347"/>
                  <a:pt x="228600" y="3957677"/>
                </a:cubicBezTo>
                <a:cubicBezTo>
                  <a:pt x="250816" y="4005812"/>
                  <a:pt x="258945" y="4026783"/>
                  <a:pt x="290146" y="4063184"/>
                </a:cubicBezTo>
                <a:cubicBezTo>
                  <a:pt x="316073" y="4093432"/>
                  <a:pt x="312910" y="4085724"/>
                  <a:pt x="342900" y="4107146"/>
                </a:cubicBezTo>
                <a:cubicBezTo>
                  <a:pt x="434029" y="4172239"/>
                  <a:pt x="309553" y="4087845"/>
                  <a:pt x="430823" y="4168692"/>
                </a:cubicBezTo>
                <a:cubicBezTo>
                  <a:pt x="439615" y="4174554"/>
                  <a:pt x="447175" y="4182935"/>
                  <a:pt x="457200" y="4186277"/>
                </a:cubicBezTo>
                <a:cubicBezTo>
                  <a:pt x="465992" y="4189208"/>
                  <a:pt x="475140" y="4191234"/>
                  <a:pt x="483577" y="4195069"/>
                </a:cubicBezTo>
                <a:cubicBezTo>
                  <a:pt x="507441" y="4205916"/>
                  <a:pt x="530469" y="4218515"/>
                  <a:pt x="553915" y="4230238"/>
                </a:cubicBezTo>
                <a:cubicBezTo>
                  <a:pt x="565638" y="4236100"/>
                  <a:pt x="576369" y="4244644"/>
                  <a:pt x="589084" y="4247823"/>
                </a:cubicBezTo>
                <a:lnTo>
                  <a:pt x="624254" y="4256615"/>
                </a:lnTo>
                <a:cubicBezTo>
                  <a:pt x="691466" y="4290222"/>
                  <a:pt x="624599" y="4261097"/>
                  <a:pt x="712177" y="4282992"/>
                </a:cubicBezTo>
                <a:cubicBezTo>
                  <a:pt x="730159" y="4287488"/>
                  <a:pt x="746948" y="4296082"/>
                  <a:pt x="764930" y="4300577"/>
                </a:cubicBezTo>
                <a:cubicBezTo>
                  <a:pt x="817395" y="4313693"/>
                  <a:pt x="788180" y="4307382"/>
                  <a:pt x="852854" y="4318161"/>
                </a:cubicBezTo>
                <a:cubicBezTo>
                  <a:pt x="861646" y="4324023"/>
                  <a:pt x="868760" y="4334318"/>
                  <a:pt x="879230" y="4335746"/>
                </a:cubicBezTo>
                <a:cubicBezTo>
                  <a:pt x="934480" y="4343280"/>
                  <a:pt x="990715" y="4339907"/>
                  <a:pt x="1046284" y="4344538"/>
                </a:cubicBezTo>
                <a:cubicBezTo>
                  <a:pt x="1061177" y="4345779"/>
                  <a:pt x="1075324" y="4352524"/>
                  <a:pt x="1090246" y="4353331"/>
                </a:cubicBezTo>
                <a:cubicBezTo>
                  <a:pt x="1183940" y="4358396"/>
                  <a:pt x="1277815" y="4359192"/>
                  <a:pt x="1371600" y="4362123"/>
                </a:cubicBezTo>
                <a:cubicBezTo>
                  <a:pt x="1386254" y="4365054"/>
                  <a:pt x="1400733" y="4369061"/>
                  <a:pt x="1415561" y="4370915"/>
                </a:cubicBezTo>
                <a:cubicBezTo>
                  <a:pt x="1447683" y="4374930"/>
                  <a:pt x="1480302" y="4374659"/>
                  <a:pt x="1512277" y="4379708"/>
                </a:cubicBezTo>
                <a:cubicBezTo>
                  <a:pt x="1536149" y="4383477"/>
                  <a:pt x="1582615" y="4397292"/>
                  <a:pt x="1582615" y="4397292"/>
                </a:cubicBezTo>
                <a:cubicBezTo>
                  <a:pt x="1655884" y="4394361"/>
                  <a:pt x="1729269" y="4393545"/>
                  <a:pt x="1802423" y="4388500"/>
                </a:cubicBezTo>
                <a:cubicBezTo>
                  <a:pt x="1814478" y="4387669"/>
                  <a:pt x="1825796" y="4382329"/>
                  <a:pt x="1837592" y="4379708"/>
                </a:cubicBezTo>
                <a:cubicBezTo>
                  <a:pt x="1852180" y="4376466"/>
                  <a:pt x="1867056" y="4374540"/>
                  <a:pt x="1881554" y="4370915"/>
                </a:cubicBezTo>
                <a:cubicBezTo>
                  <a:pt x="1890545" y="4368667"/>
                  <a:pt x="1898939" y="4364371"/>
                  <a:pt x="1907930" y="4362123"/>
                </a:cubicBezTo>
                <a:cubicBezTo>
                  <a:pt x="1948204" y="4352055"/>
                  <a:pt x="1979528" y="4349876"/>
                  <a:pt x="2022230" y="4344538"/>
                </a:cubicBezTo>
                <a:cubicBezTo>
                  <a:pt x="2101361" y="4347469"/>
                  <a:pt x="2180806" y="4345704"/>
                  <a:pt x="2259623" y="4353331"/>
                </a:cubicBezTo>
                <a:cubicBezTo>
                  <a:pt x="2272669" y="4354593"/>
                  <a:pt x="2282238" y="4367149"/>
                  <a:pt x="2294792" y="4370915"/>
                </a:cubicBezTo>
                <a:cubicBezTo>
                  <a:pt x="2311867" y="4376038"/>
                  <a:pt x="2330065" y="4376212"/>
                  <a:pt x="2347546" y="4379708"/>
                </a:cubicBezTo>
                <a:cubicBezTo>
                  <a:pt x="2359395" y="4382078"/>
                  <a:pt x="2370919" y="4385879"/>
                  <a:pt x="2382715" y="4388500"/>
                </a:cubicBezTo>
                <a:cubicBezTo>
                  <a:pt x="2397303" y="4391742"/>
                  <a:pt x="2412023" y="4394361"/>
                  <a:pt x="2426677" y="4397292"/>
                </a:cubicBezTo>
                <a:cubicBezTo>
                  <a:pt x="2529254" y="4394361"/>
                  <a:pt x="2631923" y="4393755"/>
                  <a:pt x="2734407" y="4388500"/>
                </a:cubicBezTo>
                <a:cubicBezTo>
                  <a:pt x="2834774" y="4383353"/>
                  <a:pt x="2715006" y="4379010"/>
                  <a:pt x="2795954" y="4370915"/>
                </a:cubicBezTo>
                <a:cubicBezTo>
                  <a:pt x="2845615" y="4365949"/>
                  <a:pt x="2895600" y="4365054"/>
                  <a:pt x="2945423" y="4362123"/>
                </a:cubicBezTo>
                <a:lnTo>
                  <a:pt x="3033346" y="4344538"/>
                </a:lnTo>
                <a:lnTo>
                  <a:pt x="3077307" y="4335746"/>
                </a:lnTo>
                <a:cubicBezTo>
                  <a:pt x="3124199" y="4338677"/>
                  <a:pt x="3171258" y="4339619"/>
                  <a:pt x="3217984" y="4344538"/>
                </a:cubicBezTo>
                <a:cubicBezTo>
                  <a:pt x="3227201" y="4345508"/>
                  <a:pt x="3235242" y="4351673"/>
                  <a:pt x="3244361" y="4353331"/>
                </a:cubicBezTo>
                <a:cubicBezTo>
                  <a:pt x="3267609" y="4357558"/>
                  <a:pt x="3291136" y="4360378"/>
                  <a:pt x="3314700" y="4362123"/>
                </a:cubicBezTo>
                <a:cubicBezTo>
                  <a:pt x="3370309" y="4366242"/>
                  <a:pt x="3426069" y="4367984"/>
                  <a:pt x="3481754" y="4370915"/>
                </a:cubicBezTo>
                <a:cubicBezTo>
                  <a:pt x="3508131" y="4373846"/>
                  <a:pt x="3534860" y="4374503"/>
                  <a:pt x="3560884" y="4379708"/>
                </a:cubicBezTo>
                <a:cubicBezTo>
                  <a:pt x="3579060" y="4383343"/>
                  <a:pt x="3595288" y="4394671"/>
                  <a:pt x="3613638" y="4397292"/>
                </a:cubicBezTo>
                <a:cubicBezTo>
                  <a:pt x="3687147" y="4407793"/>
                  <a:pt x="3655079" y="4401058"/>
                  <a:pt x="3710354" y="4414877"/>
                </a:cubicBezTo>
                <a:cubicBezTo>
                  <a:pt x="3739662" y="4411946"/>
                  <a:pt x="3769577" y="4412707"/>
                  <a:pt x="3798277" y="4406084"/>
                </a:cubicBezTo>
                <a:cubicBezTo>
                  <a:pt x="3808573" y="4403708"/>
                  <a:pt x="3815377" y="4393560"/>
                  <a:pt x="3824654" y="4388500"/>
                </a:cubicBezTo>
                <a:cubicBezTo>
                  <a:pt x="3886433" y="4354803"/>
                  <a:pt x="3876081" y="4359635"/>
                  <a:pt x="3921369" y="4344538"/>
                </a:cubicBezTo>
                <a:cubicBezTo>
                  <a:pt x="3927231" y="4335746"/>
                  <a:pt x="3931482" y="4325633"/>
                  <a:pt x="3938954" y="4318161"/>
                </a:cubicBezTo>
                <a:cubicBezTo>
                  <a:pt x="4008117" y="4248998"/>
                  <a:pt x="3919683" y="4360628"/>
                  <a:pt x="3991707" y="4274200"/>
                </a:cubicBezTo>
                <a:cubicBezTo>
                  <a:pt x="4052912" y="4200754"/>
                  <a:pt x="3958609" y="4298506"/>
                  <a:pt x="4035669" y="4221446"/>
                </a:cubicBezTo>
                <a:cubicBezTo>
                  <a:pt x="4038600" y="4212654"/>
                  <a:pt x="4039960" y="4203171"/>
                  <a:pt x="4044461" y="4195069"/>
                </a:cubicBezTo>
                <a:cubicBezTo>
                  <a:pt x="4054724" y="4176594"/>
                  <a:pt x="4072946" y="4162364"/>
                  <a:pt x="4079630" y="4142315"/>
                </a:cubicBezTo>
                <a:cubicBezTo>
                  <a:pt x="4092244" y="4104474"/>
                  <a:pt x="4086175" y="4124929"/>
                  <a:pt x="4097215" y="4080769"/>
                </a:cubicBezTo>
                <a:cubicBezTo>
                  <a:pt x="4120166" y="3851251"/>
                  <a:pt x="4092084" y="4153339"/>
                  <a:pt x="4114800" y="3676323"/>
                </a:cubicBezTo>
                <a:cubicBezTo>
                  <a:pt x="4115503" y="3661557"/>
                  <a:pt x="4128936" y="3596850"/>
                  <a:pt x="4132384" y="3579608"/>
                </a:cubicBezTo>
                <a:cubicBezTo>
                  <a:pt x="4129453" y="3301185"/>
                  <a:pt x="4128519" y="3022733"/>
                  <a:pt x="4123592" y="2744338"/>
                </a:cubicBezTo>
                <a:cubicBezTo>
                  <a:pt x="4121163" y="2607115"/>
                  <a:pt x="4123128" y="2627715"/>
                  <a:pt x="4106007" y="2542115"/>
                </a:cubicBezTo>
                <a:cubicBezTo>
                  <a:pt x="4103076" y="2509877"/>
                  <a:pt x="4101072" y="2477541"/>
                  <a:pt x="4097215" y="2445400"/>
                </a:cubicBezTo>
                <a:cubicBezTo>
                  <a:pt x="4092277" y="2404248"/>
                  <a:pt x="4083382" y="2363585"/>
                  <a:pt x="4079630" y="2322308"/>
                </a:cubicBezTo>
                <a:cubicBezTo>
                  <a:pt x="4076699" y="2290069"/>
                  <a:pt x="4075416" y="2257638"/>
                  <a:pt x="4070838" y="2225592"/>
                </a:cubicBezTo>
                <a:cubicBezTo>
                  <a:pt x="4066611" y="2196004"/>
                  <a:pt x="4056961" y="2167326"/>
                  <a:pt x="4053254" y="2137669"/>
                </a:cubicBezTo>
                <a:lnTo>
                  <a:pt x="4044461" y="2067331"/>
                </a:lnTo>
                <a:cubicBezTo>
                  <a:pt x="4041530" y="1812354"/>
                  <a:pt x="4043093" y="1557286"/>
                  <a:pt x="4035669" y="1302400"/>
                </a:cubicBezTo>
                <a:cubicBezTo>
                  <a:pt x="4034293" y="1255163"/>
                  <a:pt x="4018084" y="1161723"/>
                  <a:pt x="4018084" y="1161723"/>
                </a:cubicBezTo>
                <a:cubicBezTo>
                  <a:pt x="4015153" y="1108969"/>
                  <a:pt x="4014301" y="1056058"/>
                  <a:pt x="4009292" y="1003461"/>
                </a:cubicBezTo>
                <a:cubicBezTo>
                  <a:pt x="4008413" y="994235"/>
                  <a:pt x="4002318" y="986172"/>
                  <a:pt x="4000500" y="977084"/>
                </a:cubicBezTo>
                <a:cubicBezTo>
                  <a:pt x="3980294" y="876054"/>
                  <a:pt x="4002778" y="948753"/>
                  <a:pt x="3982915" y="889161"/>
                </a:cubicBezTo>
                <a:cubicBezTo>
                  <a:pt x="3979984" y="868646"/>
                  <a:pt x="3977724" y="848023"/>
                  <a:pt x="3974123" y="827615"/>
                </a:cubicBezTo>
                <a:cubicBezTo>
                  <a:pt x="3968929" y="798182"/>
                  <a:pt x="3960765" y="769280"/>
                  <a:pt x="3956538" y="739692"/>
                </a:cubicBezTo>
                <a:cubicBezTo>
                  <a:pt x="3953607" y="719177"/>
                  <a:pt x="3952406" y="698339"/>
                  <a:pt x="3947746" y="678146"/>
                </a:cubicBezTo>
                <a:cubicBezTo>
                  <a:pt x="3943578" y="660085"/>
                  <a:pt x="3935253" y="643215"/>
                  <a:pt x="3930161" y="625392"/>
                </a:cubicBezTo>
                <a:cubicBezTo>
                  <a:pt x="3923522" y="602154"/>
                  <a:pt x="3923385" y="576670"/>
                  <a:pt x="3912577" y="555054"/>
                </a:cubicBezTo>
                <a:cubicBezTo>
                  <a:pt x="3896946" y="523791"/>
                  <a:pt x="3894825" y="523695"/>
                  <a:pt x="3886200" y="493508"/>
                </a:cubicBezTo>
                <a:cubicBezTo>
                  <a:pt x="3882880" y="481889"/>
                  <a:pt x="3881650" y="469653"/>
                  <a:pt x="3877407" y="458338"/>
                </a:cubicBezTo>
                <a:cubicBezTo>
                  <a:pt x="3872805" y="446066"/>
                  <a:pt x="3864425" y="435441"/>
                  <a:pt x="3859823" y="423169"/>
                </a:cubicBezTo>
                <a:cubicBezTo>
                  <a:pt x="3837518" y="363690"/>
                  <a:pt x="3863490" y="411213"/>
                  <a:pt x="3842238" y="361623"/>
                </a:cubicBezTo>
                <a:cubicBezTo>
                  <a:pt x="3826016" y="323769"/>
                  <a:pt x="3814489" y="311207"/>
                  <a:pt x="3789484" y="273700"/>
                </a:cubicBezTo>
                <a:lnTo>
                  <a:pt x="3754315" y="220946"/>
                </a:lnTo>
                <a:lnTo>
                  <a:pt x="3727938" y="203361"/>
                </a:lnTo>
                <a:cubicBezTo>
                  <a:pt x="3687628" y="142897"/>
                  <a:pt x="3712818" y="157292"/>
                  <a:pt x="3666392" y="141815"/>
                </a:cubicBezTo>
                <a:cubicBezTo>
                  <a:pt x="3649101" y="115880"/>
                  <a:pt x="3647817" y="110217"/>
                  <a:pt x="3622430" y="89061"/>
                </a:cubicBezTo>
                <a:cubicBezTo>
                  <a:pt x="3614312" y="82296"/>
                  <a:pt x="3604846" y="77338"/>
                  <a:pt x="3596054" y="71477"/>
                </a:cubicBezTo>
                <a:cubicBezTo>
                  <a:pt x="3563561" y="22739"/>
                  <a:pt x="3597060" y="61290"/>
                  <a:pt x="3552092" y="36308"/>
                </a:cubicBezTo>
                <a:cubicBezTo>
                  <a:pt x="3471229" y="-8616"/>
                  <a:pt x="3496408" y="5534"/>
                  <a:pt x="3464169" y="1138"/>
                </a:cubicBezTo>
                <a:close/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46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6123"/>
            <a:ext cx="8229600" cy="3776663"/>
          </a:xfrm>
        </p:spPr>
        <p:txBody>
          <a:bodyPr/>
          <a:lstStyle/>
          <a:p>
            <a:r>
              <a:rPr lang="en-GB" sz="2800" b="1" dirty="0">
                <a:solidFill>
                  <a:srgbClr val="C00000"/>
                </a:solidFill>
              </a:rPr>
              <a:t>Automate</a:t>
            </a:r>
            <a:r>
              <a:rPr lang="en-GB" sz="2800" dirty="0"/>
              <a:t> everything from output of reduced data into the analysis software</a:t>
            </a:r>
          </a:p>
          <a:p>
            <a:r>
              <a:rPr lang="en-GB" sz="2800" dirty="0"/>
              <a:t>Not final fitting to the model</a:t>
            </a:r>
          </a:p>
          <a:p>
            <a:pPr lvl="1"/>
            <a:r>
              <a:rPr lang="en-GB" sz="2400" dirty="0"/>
              <a:t>Too hard to get “details”</a:t>
            </a:r>
          </a:p>
          <a:p>
            <a:r>
              <a:rPr lang="en-GB" sz="2800" dirty="0"/>
              <a:t>On experiment analysis, and </a:t>
            </a:r>
            <a:r>
              <a:rPr lang="en-GB" sz="2800" b="1" dirty="0">
                <a:solidFill>
                  <a:srgbClr val="C00000"/>
                </a:solidFill>
              </a:rPr>
              <a:t>lower barrier to entry</a:t>
            </a:r>
          </a:p>
          <a:p>
            <a:endParaRPr lang="en-GB" dirty="0"/>
          </a:p>
        </p:txBody>
      </p:sp>
      <p:pic>
        <p:nvPicPr>
          <p:cNvPr id="2050" name="Picture 2" descr="Image result for sony ericsson w850i em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06" y="4852634"/>
            <a:ext cx="1968153" cy="14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phone 3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3176" r="21424" b="12706"/>
          <a:stretch/>
        </p:blipFill>
        <p:spPr bwMode="auto">
          <a:xfrm>
            <a:off x="7158658" y="4873474"/>
            <a:ext cx="1364118" cy="14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5985CD-CBC6-4BDA-8C17-1DF7333DA374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62753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 dirty="0"/>
              <a:t>Aims</a:t>
            </a:r>
            <a:endParaRPr lang="en-US" dirty="0"/>
          </a:p>
        </p:txBody>
      </p:sp>
      <p:pic>
        <p:nvPicPr>
          <p:cNvPr id="9" name="Picture 7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ADB4648-503C-49C2-8CBC-D42887519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634" y="5162909"/>
            <a:ext cx="923026" cy="8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0469"/>
            <a:ext cx="8229600" cy="212187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Simulating Si/air experiment with GenX; one- and two-layer samples, to a .h5 file:</a:t>
            </a:r>
          </a:p>
          <a:p>
            <a:pPr marL="457200" lvl="1" indent="0">
              <a:buNone/>
            </a:pPr>
            <a:r>
              <a:rPr lang="en-GB" sz="2400" dirty="0"/>
              <a:t>Training: 40,000 </a:t>
            </a:r>
          </a:p>
          <a:p>
            <a:pPr marL="457200" lvl="1" indent="0">
              <a:buNone/>
            </a:pPr>
            <a:r>
              <a:rPr lang="en-GB" sz="2400" dirty="0"/>
              <a:t>Validation: 20,000 </a:t>
            </a:r>
          </a:p>
          <a:p>
            <a:pPr marL="457200" lvl="1" indent="0">
              <a:buNone/>
            </a:pPr>
            <a:r>
              <a:rPr lang="en-GB" sz="2400" dirty="0"/>
              <a:t>Test: 20,000</a:t>
            </a:r>
          </a:p>
        </p:txBody>
      </p:sp>
      <p:pic>
        <p:nvPicPr>
          <p:cNvPr id="4" name="Imagen 4" descr="Imagen que contiene mapa, texto&#10;&#10;Descripción generada con confianza muy alta">
            <a:extLst>
              <a:ext uri="{FF2B5EF4-FFF2-40B4-BE49-F238E27FC236}">
                <a16:creationId xmlns:a16="http://schemas.microsoft.com/office/drawing/2014/main" id="{245FA18E-8A80-412B-AACA-E7B378A2C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2" r="103" b="2247"/>
          <a:stretch/>
        </p:blipFill>
        <p:spPr>
          <a:xfrm>
            <a:off x="402706" y="4322226"/>
            <a:ext cx="8355757" cy="21011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EAA288-9520-4C94-99BD-CEF2BD2A43F7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62753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 dirty="0"/>
              <a:t>Data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6975BE-D53C-476E-ABF5-120A98B24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0975"/>
              </p:ext>
            </p:extLst>
          </p:nvPr>
        </p:nvGraphicFramePr>
        <p:xfrm>
          <a:off x="5004048" y="3140968"/>
          <a:ext cx="3818676" cy="93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669">
                  <a:extLst>
                    <a:ext uri="{9D8B030D-6E8A-4147-A177-3AD203B41FA5}">
                      <a16:colId xmlns:a16="http://schemas.microsoft.com/office/drawing/2014/main" val="4260326918"/>
                    </a:ext>
                  </a:extLst>
                </a:gridCol>
                <a:gridCol w="954669">
                  <a:extLst>
                    <a:ext uri="{9D8B030D-6E8A-4147-A177-3AD203B41FA5}">
                      <a16:colId xmlns:a16="http://schemas.microsoft.com/office/drawing/2014/main" val="1869828841"/>
                    </a:ext>
                  </a:extLst>
                </a:gridCol>
                <a:gridCol w="954669">
                  <a:extLst>
                    <a:ext uri="{9D8B030D-6E8A-4147-A177-3AD203B41FA5}">
                      <a16:colId xmlns:a16="http://schemas.microsoft.com/office/drawing/2014/main" val="1461211844"/>
                    </a:ext>
                  </a:extLst>
                </a:gridCol>
                <a:gridCol w="954669">
                  <a:extLst>
                    <a:ext uri="{9D8B030D-6E8A-4147-A177-3AD203B41FA5}">
                      <a16:colId xmlns:a16="http://schemas.microsoft.com/office/drawing/2014/main" val="2520871654"/>
                    </a:ext>
                  </a:extLst>
                </a:gridCol>
              </a:tblGrid>
              <a:tr h="6384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1</a:t>
                      </a:r>
                      <a:r>
                        <a:rPr lang="en-GB" sz="1400" kern="1200" baseline="30000" dirty="0">
                          <a:effectLst/>
                        </a:rPr>
                        <a:t>st</a:t>
                      </a:r>
                      <a:r>
                        <a:rPr lang="en-GB" sz="1400" kern="1200" dirty="0">
                          <a:effectLst/>
                        </a:rPr>
                        <a:t> Layer</a:t>
                      </a:r>
                      <a:r>
                        <a:rPr lang="en-GB" sz="1400" kern="1200" baseline="0" dirty="0">
                          <a:effectLst/>
                        </a:rPr>
                        <a:t> Depth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1</a:t>
                      </a:r>
                      <a:r>
                        <a:rPr lang="en-GB" sz="1400" kern="1200" baseline="30000" dirty="0">
                          <a:effectLst/>
                        </a:rPr>
                        <a:t>st</a:t>
                      </a:r>
                      <a:r>
                        <a:rPr lang="en-GB" sz="1400" kern="1200" dirty="0">
                          <a:effectLst/>
                        </a:rPr>
                        <a:t> Layer SLD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2</a:t>
                      </a:r>
                      <a:r>
                        <a:rPr lang="en-GB" sz="1400" kern="1200" baseline="30000" dirty="0">
                          <a:effectLst/>
                        </a:rPr>
                        <a:t>nd</a:t>
                      </a:r>
                      <a:r>
                        <a:rPr lang="en-GB" sz="1400" kern="1200" dirty="0">
                          <a:effectLst/>
                        </a:rPr>
                        <a:t> Layer Depth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2</a:t>
                      </a:r>
                      <a:r>
                        <a:rPr lang="en-GB" sz="1400" kern="1200" baseline="30000" dirty="0">
                          <a:effectLst/>
                        </a:rPr>
                        <a:t>nd</a:t>
                      </a:r>
                      <a:r>
                        <a:rPr lang="en-GB" sz="1400" kern="1200" baseline="0" dirty="0">
                          <a:effectLst/>
                        </a:rPr>
                        <a:t> Layer SLD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0693253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t1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SLD1</a:t>
                      </a:r>
                      <a:endParaRPr lang="en-GB" sz="1400" kern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t2</a:t>
                      </a:r>
                      <a:endParaRPr lang="en-GB" sz="1400" kern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SLD2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7470158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3995936" y="3429000"/>
            <a:ext cx="864096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2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657"/>
            <a:ext cx="8229600" cy="1145607"/>
          </a:xfrm>
        </p:spPr>
        <p:txBody>
          <a:bodyPr/>
          <a:lstStyle/>
          <a:p>
            <a:r>
              <a:rPr lang="en-GB" dirty="0"/>
              <a:t>Random forest</a:t>
            </a:r>
          </a:p>
          <a:p>
            <a:pPr lvl="1"/>
            <a:r>
              <a:rPr lang="en-GB" dirty="0"/>
              <a:t>Overfits quickly, no learning</a:t>
            </a:r>
          </a:p>
          <a:p>
            <a:endParaRPr lang="en-GB" dirty="0"/>
          </a:p>
        </p:txBody>
      </p:sp>
      <p:pic>
        <p:nvPicPr>
          <p:cNvPr id="3080" name="Picture 8" descr="Image result for random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32" y="2532657"/>
            <a:ext cx="2114368" cy="16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3A3CC2-D497-4AF1-815C-F673D9160A06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/>
              <a:t>Applying 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95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657"/>
            <a:ext cx="8229600" cy="1145607"/>
          </a:xfrm>
        </p:spPr>
        <p:txBody>
          <a:bodyPr/>
          <a:lstStyle/>
          <a:p>
            <a:r>
              <a:rPr lang="en-GB" dirty="0">
                <a:solidFill>
                  <a:srgbClr val="BFBFBF"/>
                </a:solidFill>
              </a:rPr>
              <a:t>Random forest</a:t>
            </a:r>
          </a:p>
          <a:p>
            <a:pPr lvl="1"/>
            <a:r>
              <a:rPr lang="en-GB" dirty="0">
                <a:solidFill>
                  <a:srgbClr val="BFBFBF"/>
                </a:solidFill>
              </a:rPr>
              <a:t>Overfits quickly, no learning</a:t>
            </a:r>
          </a:p>
          <a:p>
            <a:endParaRPr lang="en-GB" dirty="0">
              <a:solidFill>
                <a:srgbClr val="BFBFBF"/>
              </a:solidFill>
            </a:endParaRPr>
          </a:p>
        </p:txBody>
      </p:sp>
      <p:pic>
        <p:nvPicPr>
          <p:cNvPr id="3080" name="Picture 8" descr="Image result for random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32" y="2532657"/>
            <a:ext cx="2114368" cy="16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3A3CC2-D497-4AF1-815C-F673D9160A06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/>
              <a:t>Applying Machine Learning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73CC7C-307B-4D61-8DDD-452B9B05B604}"/>
              </a:ext>
            </a:extLst>
          </p:cNvPr>
          <p:cNvSpPr txBox="1">
            <a:spLocks/>
          </p:cNvSpPr>
          <p:nvPr/>
        </p:nvSpPr>
        <p:spPr bwMode="auto">
          <a:xfrm>
            <a:off x="454325" y="3616710"/>
            <a:ext cx="8229600" cy="114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/>
              <a:t>Deep neural network (DNN)</a:t>
            </a:r>
            <a:endParaRPr lang="en-US"/>
          </a:p>
          <a:p>
            <a:pPr lvl="1"/>
            <a:r>
              <a:rPr lang="en-GB" kern="0"/>
              <a:t>Limited input representations</a:t>
            </a:r>
            <a:endParaRPr lang="en-GB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2144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657"/>
            <a:ext cx="8229600" cy="1145607"/>
          </a:xfrm>
        </p:spPr>
        <p:txBody>
          <a:bodyPr/>
          <a:lstStyle/>
          <a:p>
            <a:r>
              <a:rPr lang="en-GB" dirty="0">
                <a:solidFill>
                  <a:srgbClr val="BFBFBF"/>
                </a:solidFill>
              </a:rPr>
              <a:t>Random forest</a:t>
            </a:r>
          </a:p>
          <a:p>
            <a:pPr lvl="1"/>
            <a:r>
              <a:rPr lang="en-GB" dirty="0">
                <a:solidFill>
                  <a:srgbClr val="BFBFBF"/>
                </a:solidFill>
              </a:rPr>
              <a:t>Overfits quickly, no learning</a:t>
            </a:r>
          </a:p>
          <a:p>
            <a:endParaRPr lang="en-GB" dirty="0">
              <a:solidFill>
                <a:srgbClr val="BFBFBF"/>
              </a:solidFill>
            </a:endParaRPr>
          </a:p>
        </p:txBody>
      </p:sp>
      <p:pic>
        <p:nvPicPr>
          <p:cNvPr id="3080" name="Picture 8" descr="Image result for random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32" y="2532657"/>
            <a:ext cx="2114368" cy="16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3A3CC2-D497-4AF1-815C-F673D9160A06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/>
              <a:t>Applying Machine Learning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73CC7C-307B-4D61-8DDD-452B9B05B604}"/>
              </a:ext>
            </a:extLst>
          </p:cNvPr>
          <p:cNvSpPr txBox="1">
            <a:spLocks/>
          </p:cNvSpPr>
          <p:nvPr/>
        </p:nvSpPr>
        <p:spPr bwMode="auto">
          <a:xfrm>
            <a:off x="454325" y="3616710"/>
            <a:ext cx="8229600" cy="114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/>
              <a:t>Deep neural network (DNN)</a:t>
            </a:r>
            <a:endParaRPr lang="en-US"/>
          </a:p>
          <a:p>
            <a:pPr lvl="1"/>
            <a:r>
              <a:rPr lang="en-GB" kern="0"/>
              <a:t>Limited to 1-D inputs</a:t>
            </a:r>
            <a:endParaRPr lang="en-GB"/>
          </a:p>
          <a:p>
            <a:pPr lvl="1"/>
            <a:r>
              <a:rPr lang="en-GB" kern="0"/>
              <a:t>Interpolated across to fixed Q range, with fixed number of points</a:t>
            </a:r>
            <a:endParaRPr lang="en-GB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942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657"/>
            <a:ext cx="8229600" cy="1145607"/>
          </a:xfrm>
        </p:spPr>
        <p:txBody>
          <a:bodyPr/>
          <a:lstStyle/>
          <a:p>
            <a:r>
              <a:rPr lang="en-GB" dirty="0">
                <a:solidFill>
                  <a:srgbClr val="BFBFBF"/>
                </a:solidFill>
              </a:rPr>
              <a:t>Random forest</a:t>
            </a:r>
          </a:p>
          <a:p>
            <a:pPr lvl="1"/>
            <a:r>
              <a:rPr lang="en-GB" dirty="0">
                <a:solidFill>
                  <a:srgbClr val="BFBFBF"/>
                </a:solidFill>
              </a:rPr>
              <a:t>Overfits quickly, no learning</a:t>
            </a:r>
          </a:p>
          <a:p>
            <a:endParaRPr lang="en-GB" dirty="0">
              <a:solidFill>
                <a:srgbClr val="BFBFBF"/>
              </a:solidFill>
            </a:endParaRPr>
          </a:p>
        </p:txBody>
      </p:sp>
      <p:pic>
        <p:nvPicPr>
          <p:cNvPr id="3080" name="Picture 8" descr="Image result for random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32" y="2532657"/>
            <a:ext cx="2114368" cy="16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3A3CC2-D497-4AF1-815C-F673D9160A06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/>
              <a:t>Applying Machine Learning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73CC7C-307B-4D61-8DDD-452B9B05B604}"/>
              </a:ext>
            </a:extLst>
          </p:cNvPr>
          <p:cNvSpPr txBox="1">
            <a:spLocks/>
          </p:cNvSpPr>
          <p:nvPr/>
        </p:nvSpPr>
        <p:spPr bwMode="auto">
          <a:xfrm>
            <a:off x="454325" y="3616710"/>
            <a:ext cx="8229600" cy="114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>
                <a:solidFill>
                  <a:srgbClr val="BFBFBF"/>
                </a:solidFill>
              </a:rPr>
              <a:t>Deep neural network (DNN)</a:t>
            </a:r>
            <a:endParaRPr lang="en-US">
              <a:solidFill>
                <a:srgbClr val="BFBFBF"/>
              </a:solidFill>
            </a:endParaRPr>
          </a:p>
          <a:p>
            <a:pPr lvl="1"/>
            <a:r>
              <a:rPr lang="en-GB" kern="0">
                <a:solidFill>
                  <a:srgbClr val="BFBFBF"/>
                </a:solidFill>
              </a:rPr>
              <a:t>Limited input representations</a:t>
            </a:r>
            <a:endParaRPr lang="en-GB">
              <a:solidFill>
                <a:srgbClr val="BFBFBF"/>
              </a:solidFill>
            </a:endParaRPr>
          </a:p>
          <a:p>
            <a:endParaRPr lang="en-GB" kern="0" dirty="0">
              <a:solidFill>
                <a:srgbClr val="BFBFBF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23F317-324D-4C04-A617-341C1AB9EC3A}"/>
              </a:ext>
            </a:extLst>
          </p:cNvPr>
          <p:cNvSpPr txBox="1">
            <a:spLocks/>
          </p:cNvSpPr>
          <p:nvPr/>
        </p:nvSpPr>
        <p:spPr bwMode="auto">
          <a:xfrm>
            <a:off x="454325" y="4712265"/>
            <a:ext cx="8229600" cy="114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/>
              <a:t>Convolutional neural network (CNN)</a:t>
            </a:r>
            <a:endParaRPr lang="en-US"/>
          </a:p>
          <a:p>
            <a:pPr lvl="1"/>
            <a:r>
              <a:rPr lang="en-GB" kern="0"/>
              <a:t>Large, not typically used for regression tasks</a:t>
            </a:r>
            <a:endParaRPr lang="en-GB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056736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70" y="1586394"/>
            <a:ext cx="8229600" cy="1844346"/>
          </a:xfrm>
        </p:spPr>
        <p:txBody>
          <a:bodyPr/>
          <a:lstStyle/>
          <a:p>
            <a:pPr marL="0" indent="0">
              <a:buNone/>
            </a:pPr>
            <a:r>
              <a:rPr lang="en-GB" sz="4000"/>
              <a:t>CNN</a:t>
            </a:r>
          </a:p>
          <a:p>
            <a:pPr marL="857250" lvl="1" indent="-457200">
              <a:buFont typeface="Arial"/>
            </a:pPr>
            <a:r>
              <a:rPr lang="en-GB" sz="3600"/>
              <a:t>N x 2</a:t>
            </a:r>
          </a:p>
          <a:p>
            <a:pPr marL="1257300" lvl="2" indent="-457200">
              <a:buFont typeface="Arial"/>
              <a:buChar char="–"/>
            </a:pPr>
            <a:r>
              <a:rPr lang="en-GB" sz="2800"/>
              <a:t>Explicit Q</a:t>
            </a:r>
          </a:p>
          <a:p>
            <a:pPr marL="1257300" lvl="2" indent="-457200">
              <a:buFont typeface="Arial"/>
              <a:buChar char="–"/>
            </a:pPr>
            <a:r>
              <a:rPr lang="en-GB" sz="2800"/>
              <a:t>Smaller (300, 2)</a:t>
            </a:r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FB48FA39-A63A-4382-AAE9-5121CAEBA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71" b="10084"/>
          <a:stretch/>
        </p:blipFill>
        <p:spPr>
          <a:xfrm>
            <a:off x="120773" y="4047944"/>
            <a:ext cx="5055079" cy="233178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AF66C2-1E0C-4915-B890-4D1CC0451F93}"/>
              </a:ext>
            </a:extLst>
          </p:cNvPr>
          <p:cNvSpPr txBox="1">
            <a:spLocks/>
          </p:cNvSpPr>
          <p:nvPr/>
        </p:nvSpPr>
        <p:spPr bwMode="auto">
          <a:xfrm>
            <a:off x="4241321" y="1712915"/>
            <a:ext cx="8229600" cy="184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kern="0" dirty="0"/>
          </a:p>
          <a:p>
            <a:pPr marL="857250" lvl="1" indent="-457200">
              <a:buFont typeface="Arial"/>
              <a:buChar char="–"/>
            </a:pPr>
            <a:r>
              <a:rPr lang="en-GB" sz="3600" kern="0"/>
              <a:t>N x N</a:t>
            </a:r>
          </a:p>
          <a:p>
            <a:pPr marL="1257300" lvl="2" indent="-457200">
              <a:buFont typeface="Arial"/>
              <a:buChar char="–"/>
            </a:pPr>
            <a:r>
              <a:rPr lang="en-GB" sz="2800" kern="0"/>
              <a:t>Images of curves</a:t>
            </a:r>
            <a:endParaRPr lang="en-GB" sz="2800"/>
          </a:p>
          <a:p>
            <a:pPr marL="1257300" lvl="2" indent="-457200">
              <a:buFont typeface="Arial"/>
              <a:buChar char="–"/>
            </a:pPr>
            <a:r>
              <a:rPr lang="en-GB" sz="2800" kern="0"/>
              <a:t>Implicit Q</a:t>
            </a:r>
          </a:p>
          <a:p>
            <a:pPr marL="1257300" lvl="2" indent="-457200">
              <a:buFont typeface="Arial"/>
              <a:buChar char="–"/>
            </a:pPr>
            <a:r>
              <a:rPr lang="en-GB" sz="2800" kern="0"/>
              <a:t>Large (300, 300, 1)</a:t>
            </a:r>
          </a:p>
        </p:txBody>
      </p:sp>
    </p:spTree>
    <p:extLst>
      <p:ext uri="{BB962C8B-B14F-4D97-AF65-F5344CB8AC3E}">
        <p14:creationId xmlns:p14="http://schemas.microsoft.com/office/powerpoint/2010/main" val="1452080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3157E32-C4AA-4232-AB19-6D78AAA7D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8" r="8597" b="-339"/>
          <a:stretch/>
        </p:blipFill>
        <p:spPr>
          <a:xfrm>
            <a:off x="2829463" y="1357535"/>
            <a:ext cx="3183151" cy="2089618"/>
          </a:xfrm>
          <a:prstGeom prst="rect">
            <a:avLst/>
          </a:prstGeom>
        </p:spPr>
      </p:pic>
      <p:pic>
        <p:nvPicPr>
          <p:cNvPr id="8" name="Picture 8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8ADDB8DF-7039-4288-8BA3-28D247104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5" t="10299" r="8389" b="332"/>
          <a:stretch/>
        </p:blipFill>
        <p:spPr>
          <a:xfrm>
            <a:off x="172530" y="3299604"/>
            <a:ext cx="3321173" cy="2173857"/>
          </a:xfrm>
          <a:prstGeom prst="rect">
            <a:avLst/>
          </a:prstGeom>
        </p:spPr>
      </p:pic>
      <p:pic>
        <p:nvPicPr>
          <p:cNvPr id="10" name="Picture 10" descr="A picture containing colorful, lamp, yellow, man&#10;&#10;Description generated with very high confidence">
            <a:extLst>
              <a:ext uri="{FF2B5EF4-FFF2-40B4-BE49-F238E27FC236}">
                <a16:creationId xmlns:a16="http://schemas.microsoft.com/office/drawing/2014/main" id="{54DB5285-560E-4188-9AC2-ACF2A3454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007" y="3227052"/>
            <a:ext cx="2268747" cy="223269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1DD2BB-46E7-4B00-84DF-CB21A52ABEEE}"/>
              </a:ext>
            </a:extLst>
          </p:cNvPr>
          <p:cNvSpPr txBox="1">
            <a:spLocks/>
          </p:cNvSpPr>
          <p:nvPr/>
        </p:nvSpPr>
        <p:spPr bwMode="auto">
          <a:xfrm>
            <a:off x="5983856" y="1348085"/>
            <a:ext cx="3390182" cy="125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kern="0" dirty="0"/>
              <a:t>Take 300 X,Y coordinates.</a:t>
            </a:r>
          </a:p>
          <a:p>
            <a:pPr>
              <a:buFont typeface="Arial"/>
              <a:buChar char="•"/>
            </a:pPr>
            <a:r>
              <a:rPr lang="en-GB" sz="1600" kern="0" dirty="0"/>
              <a:t>Array of shape (300, 2)</a:t>
            </a:r>
          </a:p>
          <a:p>
            <a:pPr>
              <a:buFont typeface="Arial"/>
              <a:buChar char="•"/>
            </a:pPr>
            <a:r>
              <a:rPr lang="en-GB" sz="1600" b="1" i="1" kern="0" dirty="0">
                <a:solidFill>
                  <a:srgbClr val="C00000"/>
                </a:solidFill>
              </a:rPr>
              <a:t>"Raw"</a:t>
            </a:r>
            <a:r>
              <a:rPr lang="en-GB" sz="1600" kern="0" dirty="0">
                <a:solidFill>
                  <a:srgbClr val="C00000"/>
                </a:solidFill>
              </a:rPr>
              <a:t> </a:t>
            </a:r>
            <a:r>
              <a:rPr lang="en-GB" sz="1600" kern="0" dirty="0"/>
              <a:t>to </a:t>
            </a:r>
            <a:r>
              <a:rPr lang="en-GB" sz="1600" b="1" kern="0" dirty="0"/>
              <a:t>CNN</a:t>
            </a:r>
            <a:endParaRPr lang="en-GB" sz="1600" kern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3A103C-6D93-4425-BC00-43120E2D66FE}"/>
              </a:ext>
            </a:extLst>
          </p:cNvPr>
          <p:cNvSpPr txBox="1">
            <a:spLocks/>
          </p:cNvSpPr>
          <p:nvPr/>
        </p:nvSpPr>
        <p:spPr bwMode="auto">
          <a:xfrm>
            <a:off x="117894" y="5359368"/>
            <a:ext cx="3605841" cy="131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kern="0" dirty="0"/>
              <a:t>In simulated data, all interpolated to same X</a:t>
            </a:r>
            <a:endParaRPr lang="en-US" dirty="0"/>
          </a:p>
          <a:p>
            <a:pPr>
              <a:buFont typeface="Arial"/>
              <a:buChar char="•"/>
            </a:pPr>
            <a:r>
              <a:rPr lang="en-GB" sz="1600" kern="0" dirty="0"/>
              <a:t>Array of shape (300, 1)</a:t>
            </a:r>
          </a:p>
          <a:p>
            <a:pPr>
              <a:buFont typeface="Arial"/>
              <a:buChar char="•"/>
            </a:pPr>
            <a:r>
              <a:rPr lang="en-GB" sz="1600" b="1" i="1" kern="0" dirty="0">
                <a:solidFill>
                  <a:srgbClr val="C00000"/>
                </a:solidFill>
              </a:rPr>
              <a:t>"Interpolated"</a:t>
            </a:r>
            <a:r>
              <a:rPr lang="en-GB" sz="1600" kern="0" dirty="0">
                <a:solidFill>
                  <a:srgbClr val="C00000"/>
                </a:solidFill>
              </a:rPr>
              <a:t> </a:t>
            </a:r>
            <a:r>
              <a:rPr lang="en-GB" sz="1600" kern="0" dirty="0"/>
              <a:t>to </a:t>
            </a:r>
            <a:r>
              <a:rPr lang="en-GB" sz="1600" b="1" kern="0" dirty="0"/>
              <a:t>DNN</a:t>
            </a:r>
            <a:endParaRPr lang="en-GB" sz="1600" kern="0" dirty="0"/>
          </a:p>
          <a:p>
            <a:pPr marL="0" indent="0">
              <a:buNone/>
            </a:pPr>
            <a:endParaRPr lang="en-GB" sz="1600" b="1" kern="0" dirty="0"/>
          </a:p>
          <a:p>
            <a:pPr marL="0" indent="0">
              <a:buNone/>
            </a:pPr>
            <a:endParaRPr lang="en-GB" sz="2000" kern="0" dirty="0"/>
          </a:p>
        </p:txBody>
      </p:sp>
      <p:pic>
        <p:nvPicPr>
          <p:cNvPr id="18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9F47353-0FA8-4660-8E31-57154239E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958198" y="2427905"/>
            <a:ext cx="992037" cy="647842"/>
          </a:xfrm>
          <a:prstGeom prst="rect">
            <a:avLst/>
          </a:prstGeom>
        </p:spPr>
      </p:pic>
      <p:pic>
        <p:nvPicPr>
          <p:cNvPr id="20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3A57DB2-3CF0-455C-A6C1-B9D525FE8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5991046" y="2364068"/>
            <a:ext cx="966158" cy="76689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B8E374B-4CA6-404B-BDAA-638C0D9E2A66}"/>
              </a:ext>
            </a:extLst>
          </p:cNvPr>
          <p:cNvSpPr txBox="1">
            <a:spLocks/>
          </p:cNvSpPr>
          <p:nvPr/>
        </p:nvSpPr>
        <p:spPr bwMode="auto">
          <a:xfrm>
            <a:off x="5474898" y="5471511"/>
            <a:ext cx="3605841" cy="131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GB" sz="1600" kern="0" dirty="0"/>
              <a:t>Array of shape (300, 300, 1)</a:t>
            </a:r>
          </a:p>
          <a:p>
            <a:pPr>
              <a:buFont typeface="Arial"/>
              <a:buChar char="•"/>
            </a:pPr>
            <a:r>
              <a:rPr lang="en-GB" sz="1600" b="1" i="1" kern="0" dirty="0">
                <a:solidFill>
                  <a:srgbClr val="C00000"/>
                </a:solidFill>
              </a:rPr>
              <a:t>"Image"</a:t>
            </a:r>
            <a:r>
              <a:rPr lang="en-GB" sz="1600" kern="0" dirty="0">
                <a:solidFill>
                  <a:srgbClr val="C00000"/>
                </a:solidFill>
              </a:rPr>
              <a:t> </a:t>
            </a:r>
            <a:r>
              <a:rPr lang="en-GB" sz="1600" kern="0" dirty="0"/>
              <a:t>to </a:t>
            </a:r>
            <a:r>
              <a:rPr lang="en-GB" sz="1600" b="1" kern="0" dirty="0"/>
              <a:t>CNN</a:t>
            </a:r>
            <a:endParaRPr lang="en-GB" sz="1600" kern="0" dirty="0"/>
          </a:p>
          <a:p>
            <a:pPr marL="0" indent="0">
              <a:buNone/>
            </a:pPr>
            <a:endParaRPr lang="en-GB" sz="1600" b="1" kern="0" dirty="0"/>
          </a:p>
          <a:p>
            <a:pPr marL="0" indent="0">
              <a:buNone/>
            </a:pP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653447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0162" y="1988840"/>
            <a:ext cx="6644518" cy="4869159"/>
            <a:chOff x="1220162" y="1988840"/>
            <a:chExt cx="6644518" cy="48691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162" y="1988840"/>
              <a:ext cx="6644518" cy="44121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91680" y="6488667"/>
              <a:ext cx="5207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Samples with low depth, or SLD are harder to predict.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51720" y="2204864"/>
              <a:ext cx="115212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11760" y="4509120"/>
              <a:ext cx="115212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26901A5-7740-463D-8306-A119B5F1B579}"/>
              </a:ext>
            </a:extLst>
          </p:cNvPr>
          <p:cNvSpPr txBox="1">
            <a:spLocks/>
          </p:cNvSpPr>
          <p:nvPr/>
        </p:nvSpPr>
        <p:spPr bwMode="auto">
          <a:xfrm>
            <a:off x="3011835" y="982767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 dirty="0">
                <a:solidFill>
                  <a:schemeClr val="tx1"/>
                </a:solidFill>
              </a:rPr>
              <a:t>1 Layer Results</a:t>
            </a:r>
          </a:p>
        </p:txBody>
      </p:sp>
    </p:spTree>
    <p:extLst>
      <p:ext uri="{BB962C8B-B14F-4D97-AF65-F5344CB8AC3E}">
        <p14:creationId xmlns:p14="http://schemas.microsoft.com/office/powerpoint/2010/main" val="188474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A16DA61-CCE9-4ED0-BC02-9BBEBF2522D1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62753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 dirty="0"/>
              <a:t>Outline</a:t>
            </a:r>
            <a:endParaRPr lang="es-ES" kern="0"/>
          </a:p>
        </p:txBody>
      </p:sp>
      <p:graphicFrame>
        <p:nvGraphicFramePr>
          <p:cNvPr id="2" name="Diagram 7">
            <a:extLst>
              <a:ext uri="{FF2B5EF4-FFF2-40B4-BE49-F238E27FC236}">
                <a16:creationId xmlns:a16="http://schemas.microsoft.com/office/drawing/2014/main" id="{758ED1C1-58E2-4DF3-8728-620A72DFB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979781"/>
              </p:ext>
            </p:extLst>
          </p:nvPr>
        </p:nvGraphicFramePr>
        <p:xfrm>
          <a:off x="457200" y="2308381"/>
          <a:ext cx="82296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8151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CNN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0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DNN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6901A5-7740-463D-8306-A119B5F1B579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 dirty="0">
                <a:solidFill>
                  <a:srgbClr val="C00000"/>
                </a:solidFill>
              </a:rPr>
              <a:t>"Interpolated" </a:t>
            </a:r>
            <a:r>
              <a:rPr lang="en-GB" kern="0" dirty="0"/>
              <a:t>training results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1A7B925-288E-4589-8A7E-F36602C551CA}"/>
              </a:ext>
            </a:extLst>
          </p:cNvPr>
          <p:cNvSpPr txBox="1">
            <a:spLocks/>
          </p:cNvSpPr>
          <p:nvPr/>
        </p:nvSpPr>
        <p:spPr bwMode="auto">
          <a:xfrm>
            <a:off x="457200" y="2299866"/>
            <a:ext cx="8229600" cy="4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b="1" kern="0" dirty="0">
                <a:solidFill>
                  <a:srgbClr val="00B050"/>
                </a:solidFill>
                <a:ea typeface="+mn-lt"/>
                <a:cs typeface="+mn-lt"/>
              </a:rPr>
              <a:t>DNN</a:t>
            </a:r>
            <a:r>
              <a:rPr lang="en-GB" sz="2400" b="1" kern="0" dirty="0">
                <a:ea typeface="+mn-lt"/>
                <a:cs typeface="+mn-lt"/>
              </a:rPr>
              <a:t> </a:t>
            </a:r>
            <a:r>
              <a:rPr lang="en-GB" sz="2400" kern="0" dirty="0">
                <a:ea typeface="+mn-lt"/>
                <a:cs typeface="+mn-lt"/>
              </a:rPr>
              <a:t>with (300, 1) input, 11 layers</a:t>
            </a:r>
            <a:endParaRPr lang="en-GB" sz="2400" kern="0" dirty="0"/>
          </a:p>
          <a:p>
            <a:pPr marL="0" indent="0">
              <a:buFontTx/>
              <a:buNone/>
            </a:pPr>
            <a:endParaRPr lang="en-GB" sz="2400" kern="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GB" sz="2400" kern="0" dirty="0">
              <a:ea typeface="+mn-lt"/>
              <a:cs typeface="+mn-lt"/>
            </a:endParaRPr>
          </a:p>
          <a:p>
            <a:pPr marL="0" indent="0">
              <a:buFontTx/>
              <a:buNone/>
            </a:pPr>
            <a:endParaRPr lang="en-GB" sz="2400" kern="0" dirty="0"/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F5645A5-AE54-4022-856B-7C4EA586C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27" y="3715911"/>
            <a:ext cx="3577554" cy="2377385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4C4B3DC-BF39-4AF9-9440-AEB80807D0A9}"/>
              </a:ext>
            </a:extLst>
          </p:cNvPr>
          <p:cNvSpPr txBox="1"/>
          <p:nvPr/>
        </p:nvSpPr>
        <p:spPr>
          <a:xfrm>
            <a:off x="6296025" y="3238500"/>
            <a:ext cx="24384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b="1">
                <a:latin typeface="Lucida Sans"/>
                <a:cs typeface="Arial"/>
              </a:rPr>
              <a:t>"Interp": 0.0125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D3417240-D20D-4128-A541-2A31D5836809}"/>
              </a:ext>
            </a:extLst>
          </p:cNvPr>
          <p:cNvSpPr txBox="1"/>
          <p:nvPr/>
        </p:nvSpPr>
        <p:spPr>
          <a:xfrm>
            <a:off x="6296024" y="2905124"/>
            <a:ext cx="24384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b="1">
                <a:latin typeface="Lucida Sans"/>
                <a:cs typeface="Arial"/>
              </a:rPr>
              <a:t>MSE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7504" y="3076168"/>
            <a:ext cx="5560768" cy="3017128"/>
            <a:chOff x="0" y="1543681"/>
            <a:chExt cx="7987225" cy="4903988"/>
          </a:xfrm>
        </p:grpSpPr>
        <p:pic>
          <p:nvPicPr>
            <p:cNvPr id="25" name="Picture 2" descr="A screenshot of a social media post&#10;&#10;Description generated with very high confidence">
              <a:extLst>
                <a:ext uri="{FF2B5EF4-FFF2-40B4-BE49-F238E27FC236}">
                  <a16:creationId xmlns:a16="http://schemas.microsoft.com/office/drawing/2014/main" id="{7B9EB287-40AC-44EC-A270-B9B487B30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517" y="2019336"/>
              <a:ext cx="6547449" cy="4337576"/>
            </a:xfrm>
            <a:prstGeom prst="rect">
              <a:avLst/>
            </a:prstGeom>
          </p:spPr>
        </p:pic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203E2C3F-C8FD-4C33-8DE5-E39A0A325E1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2929" y="1543681"/>
              <a:ext cx="2378865" cy="448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GB" sz="1800" b="1" kern="0" dirty="0">
                  <a:ea typeface="+mn-lt"/>
                  <a:cs typeface="+mn-lt"/>
                </a:rPr>
                <a:t>Layer 1</a:t>
              </a:r>
              <a:endParaRPr lang="en-US" sz="2400" dirty="0"/>
            </a:p>
            <a:p>
              <a:pPr marL="0" indent="0">
                <a:buFontTx/>
                <a:buNone/>
              </a:pPr>
              <a:endParaRPr lang="en-GB" sz="2400" kern="0" dirty="0">
                <a:ea typeface="+mn-lt"/>
                <a:cs typeface="+mn-lt"/>
              </a:endParaRPr>
            </a:p>
            <a:p>
              <a:pPr>
                <a:buFont typeface="Arial"/>
                <a:buChar char="•"/>
              </a:pPr>
              <a:endParaRPr lang="en-GB" sz="2400" kern="0" dirty="0">
                <a:ea typeface="+mn-lt"/>
                <a:cs typeface="+mn-lt"/>
              </a:endParaRPr>
            </a:p>
            <a:p>
              <a:pPr marL="0" indent="0">
                <a:buFontTx/>
                <a:buNone/>
              </a:pPr>
              <a:endParaRPr lang="en-GB" sz="2400" kern="0" dirty="0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75E3CBD8-0D8D-44D0-8F37-CB9EB42812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59510" y="1543681"/>
              <a:ext cx="1758290" cy="448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GB" sz="1800" b="1" kern="0" dirty="0">
                  <a:ea typeface="+mn-lt"/>
                  <a:cs typeface="+mn-lt"/>
                </a:rPr>
                <a:t>Layer 2</a:t>
              </a:r>
              <a:endParaRPr lang="en-US" sz="2400" dirty="0"/>
            </a:p>
            <a:p>
              <a:pPr marL="0" indent="0">
                <a:buFontTx/>
                <a:buNone/>
              </a:pPr>
              <a:endParaRPr lang="en-GB" sz="2400" kern="0" dirty="0">
                <a:ea typeface="+mn-lt"/>
                <a:cs typeface="+mn-lt"/>
              </a:endParaRPr>
            </a:p>
            <a:p>
              <a:pPr>
                <a:buFont typeface="Arial"/>
                <a:buChar char="•"/>
              </a:pPr>
              <a:endParaRPr lang="en-GB" sz="2400" kern="0" dirty="0">
                <a:ea typeface="+mn-lt"/>
                <a:cs typeface="+mn-lt"/>
              </a:endParaRPr>
            </a:p>
            <a:p>
              <a:pPr marL="0" indent="0">
                <a:buFontTx/>
                <a:buNone/>
              </a:pPr>
              <a:endParaRPr lang="en-GB" sz="2400" kern="0" dirty="0"/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638E1760-1E91-40A0-8CA5-16564F7AE7A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31518" y="2891515"/>
              <a:ext cx="1362974" cy="448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GB" sz="1800" b="1" kern="0" dirty="0">
                  <a:ea typeface="+mn-lt"/>
                  <a:cs typeface="+mn-lt"/>
                </a:rPr>
                <a:t>Depth</a:t>
              </a:r>
              <a:endParaRPr lang="en-US" sz="2400" dirty="0"/>
            </a:p>
            <a:p>
              <a:pPr marL="0" indent="0">
                <a:buFontTx/>
                <a:buNone/>
              </a:pPr>
              <a:endParaRPr lang="en-GB" sz="2400" kern="0" dirty="0">
                <a:ea typeface="+mn-lt"/>
                <a:cs typeface="+mn-lt"/>
              </a:endParaRPr>
            </a:p>
            <a:p>
              <a:pPr>
                <a:buFont typeface="Arial"/>
                <a:buChar char="•"/>
              </a:pPr>
              <a:endParaRPr lang="en-GB" sz="2400" kern="0" dirty="0">
                <a:ea typeface="+mn-lt"/>
                <a:cs typeface="+mn-lt"/>
              </a:endParaRPr>
            </a:p>
            <a:p>
              <a:pPr marL="0" indent="0">
                <a:buFontTx/>
                <a:buNone/>
              </a:pPr>
              <a:endParaRPr lang="en-GB" sz="2400" kern="0" dirty="0"/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881CCE68-7A21-424A-961D-A04A43683B7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24251" y="4808648"/>
              <a:ext cx="1362974" cy="448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GB" sz="1800" b="1" kern="0" dirty="0">
                  <a:ea typeface="+mn-lt"/>
                  <a:cs typeface="+mn-lt"/>
                </a:rPr>
                <a:t>SLD</a:t>
              </a:r>
              <a:endParaRPr lang="en-US" sz="2400" dirty="0"/>
            </a:p>
            <a:p>
              <a:pPr marL="0" indent="0">
                <a:buFontTx/>
                <a:buNone/>
              </a:pPr>
              <a:endParaRPr lang="en-GB" sz="2400" kern="0" dirty="0">
                <a:ea typeface="+mn-lt"/>
                <a:cs typeface="+mn-lt"/>
              </a:endParaRPr>
            </a:p>
            <a:p>
              <a:pPr>
                <a:buFont typeface="Arial"/>
                <a:buChar char="•"/>
              </a:pPr>
              <a:endParaRPr lang="en-GB" sz="2400" kern="0" dirty="0">
                <a:ea typeface="+mn-lt"/>
                <a:cs typeface="+mn-lt"/>
              </a:endParaRPr>
            </a:p>
            <a:p>
              <a:pPr marL="0" indent="0">
                <a:buFontTx/>
                <a:buNone/>
              </a:pPr>
              <a:endParaRPr lang="en-GB" sz="2400" kern="0" dirty="0"/>
            </a:p>
          </p:txBody>
        </p:sp>
        <p:pic>
          <p:nvPicPr>
            <p:cNvPr id="30" name="Picture 3" descr="A screenshot of a social media post&#10;&#10;Description generated with very high confidence">
              <a:extLst>
                <a:ext uri="{FF2B5EF4-FFF2-40B4-BE49-F238E27FC236}">
                  <a16:creationId xmlns:a16="http://schemas.microsoft.com/office/drawing/2014/main" id="{FCD9A09F-3E0C-43D0-B9AF-C369A2D0E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075228"/>
              <a:ext cx="6650966" cy="4372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058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CNN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0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DNN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6901A5-7740-463D-8306-A119B5F1B579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 dirty="0">
                <a:solidFill>
                  <a:srgbClr val="C00000"/>
                </a:solidFill>
              </a:rPr>
              <a:t>"Raw" </a:t>
            </a:r>
            <a:r>
              <a:rPr lang="en-GB" kern="0" dirty="0"/>
              <a:t>training results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1A7B925-288E-4589-8A7E-F36602C551CA}"/>
              </a:ext>
            </a:extLst>
          </p:cNvPr>
          <p:cNvSpPr txBox="1">
            <a:spLocks/>
          </p:cNvSpPr>
          <p:nvPr/>
        </p:nvSpPr>
        <p:spPr bwMode="auto">
          <a:xfrm>
            <a:off x="457200" y="2299866"/>
            <a:ext cx="8229600" cy="4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b="1" kern="0" dirty="0">
                <a:solidFill>
                  <a:srgbClr val="0070C0"/>
                </a:solidFill>
                <a:ea typeface="+mn-lt"/>
                <a:cs typeface="+mn-lt"/>
              </a:rPr>
              <a:t>CNN</a:t>
            </a:r>
            <a:r>
              <a:rPr lang="en-GB" sz="2400" b="1" kern="0" dirty="0">
                <a:ea typeface="+mn-lt"/>
                <a:cs typeface="+mn-lt"/>
              </a:rPr>
              <a:t> </a:t>
            </a:r>
            <a:r>
              <a:rPr lang="en-GB" sz="2400" kern="0" dirty="0">
                <a:ea typeface="+mn-lt"/>
                <a:cs typeface="+mn-lt"/>
              </a:rPr>
              <a:t>with (300, 2) input</a:t>
            </a:r>
            <a:endParaRPr lang="en-GB" sz="2400" kern="0" dirty="0"/>
          </a:p>
          <a:p>
            <a:pPr marL="0" indent="0">
              <a:buFontTx/>
              <a:buNone/>
            </a:pPr>
            <a:endParaRPr lang="en-GB" sz="2400" kern="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GB" sz="2400" kern="0" dirty="0">
              <a:ea typeface="+mn-lt"/>
              <a:cs typeface="+mn-lt"/>
            </a:endParaRPr>
          </a:p>
          <a:p>
            <a:pPr marL="0" indent="0">
              <a:buFontTx/>
              <a:buNone/>
            </a:pPr>
            <a:endParaRPr lang="en-GB" sz="2400" kern="0" dirty="0"/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02CB7AB-4C0C-40BB-B671-664643BEA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6" r="2482" b="2857"/>
          <a:stretch/>
        </p:blipFill>
        <p:spPr>
          <a:xfrm>
            <a:off x="5436096" y="4055868"/>
            <a:ext cx="3610436" cy="2306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E203B-924D-4AF0-8A45-47AF25386284}"/>
              </a:ext>
            </a:extLst>
          </p:cNvPr>
          <p:cNvSpPr txBox="1"/>
          <p:nvPr/>
        </p:nvSpPr>
        <p:spPr>
          <a:xfrm>
            <a:off x="6296025" y="3238500"/>
            <a:ext cx="24384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BFBFBF"/>
                </a:solidFill>
                <a:latin typeface="Lucida Sans"/>
                <a:cs typeface="Arial"/>
              </a:rPr>
              <a:t>"Interp": 0.0125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9F30E-1809-4199-9372-4E2915EFA31C}"/>
              </a:ext>
            </a:extLst>
          </p:cNvPr>
          <p:cNvSpPr txBox="1"/>
          <p:nvPr/>
        </p:nvSpPr>
        <p:spPr>
          <a:xfrm>
            <a:off x="6296024" y="3609974"/>
            <a:ext cx="24384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b="1">
                <a:latin typeface="Lucida Sans"/>
                <a:cs typeface="Arial"/>
              </a:rPr>
              <a:t>"Raw": 0.0423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EADA0-7920-4214-BE05-D4A29A3C19DF}"/>
              </a:ext>
            </a:extLst>
          </p:cNvPr>
          <p:cNvSpPr txBox="1"/>
          <p:nvPr/>
        </p:nvSpPr>
        <p:spPr>
          <a:xfrm>
            <a:off x="6296024" y="2905124"/>
            <a:ext cx="24384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b="1">
                <a:latin typeface="Lucida Sans"/>
                <a:cs typeface="Arial"/>
              </a:rPr>
              <a:t>MSE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77425"/>
            <a:ext cx="5328592" cy="32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68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CNN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0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DNN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6901A5-7740-463D-8306-A119B5F1B579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 dirty="0">
                <a:solidFill>
                  <a:srgbClr val="C00000"/>
                </a:solidFill>
              </a:rPr>
              <a:t>"Image" </a:t>
            </a:r>
            <a:r>
              <a:rPr lang="en-GB" kern="0" dirty="0"/>
              <a:t>training results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1A7B925-288E-4589-8A7E-F36602C551CA}"/>
              </a:ext>
            </a:extLst>
          </p:cNvPr>
          <p:cNvSpPr txBox="1">
            <a:spLocks/>
          </p:cNvSpPr>
          <p:nvPr/>
        </p:nvSpPr>
        <p:spPr bwMode="auto">
          <a:xfrm>
            <a:off x="457200" y="2299866"/>
            <a:ext cx="8229600" cy="4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b="1" kern="0" dirty="0">
                <a:solidFill>
                  <a:srgbClr val="0070C0"/>
                </a:solidFill>
                <a:ea typeface="+mn-lt"/>
                <a:cs typeface="+mn-lt"/>
              </a:rPr>
              <a:t>CNN</a:t>
            </a:r>
            <a:r>
              <a:rPr lang="en-GB" sz="2400" b="1" kern="0" dirty="0">
                <a:ea typeface="+mn-lt"/>
                <a:cs typeface="+mn-lt"/>
              </a:rPr>
              <a:t> </a:t>
            </a:r>
            <a:r>
              <a:rPr lang="en-GB" sz="2400" kern="0" dirty="0">
                <a:ea typeface="+mn-lt"/>
                <a:cs typeface="+mn-lt"/>
              </a:rPr>
              <a:t>with (300, 300, 1) input, 4 Conv. Layers + DNN</a:t>
            </a:r>
            <a:endParaRPr lang="en-GB" sz="2400" kern="0" dirty="0"/>
          </a:p>
          <a:p>
            <a:pPr marL="0" indent="0">
              <a:buFontTx/>
              <a:buNone/>
            </a:pPr>
            <a:endParaRPr lang="en-GB" sz="2400" kern="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GB" sz="2400" kern="0" dirty="0">
              <a:ea typeface="+mn-lt"/>
              <a:cs typeface="+mn-lt"/>
            </a:endParaRPr>
          </a:p>
          <a:p>
            <a:pPr marL="0" indent="0">
              <a:buFontTx/>
              <a:buNone/>
            </a:pPr>
            <a:endParaRPr lang="en-GB" sz="2400" kern="0" dirty="0"/>
          </a:p>
        </p:txBody>
      </p:sp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21F8996-5529-4F21-9333-4110F8E73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307695"/>
            <a:ext cx="3237384" cy="2152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B80BC-811E-43B5-AEC3-E3ABB745EAEA}"/>
              </a:ext>
            </a:extLst>
          </p:cNvPr>
          <p:cNvSpPr txBox="1"/>
          <p:nvPr/>
        </p:nvSpPr>
        <p:spPr>
          <a:xfrm>
            <a:off x="6296025" y="3238500"/>
            <a:ext cx="24384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BFBFBF"/>
                </a:solidFill>
                <a:latin typeface="Lucida Sans"/>
                <a:cs typeface="Arial"/>
              </a:rPr>
              <a:t>"Interp": 0.0125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94F4D-AB6F-43FB-AA96-ECA2C7A8EE46}"/>
              </a:ext>
            </a:extLst>
          </p:cNvPr>
          <p:cNvSpPr txBox="1"/>
          <p:nvPr/>
        </p:nvSpPr>
        <p:spPr>
          <a:xfrm>
            <a:off x="6296024" y="3609974"/>
            <a:ext cx="24384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BFBFBF"/>
                </a:solidFill>
                <a:latin typeface="Lucida Sans"/>
                <a:cs typeface="Arial"/>
              </a:rPr>
              <a:t>"Raw": 0.0423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7B39F-ED9D-4575-9989-BBF1FACFE92A}"/>
              </a:ext>
            </a:extLst>
          </p:cNvPr>
          <p:cNvSpPr txBox="1"/>
          <p:nvPr/>
        </p:nvSpPr>
        <p:spPr>
          <a:xfrm>
            <a:off x="6296024" y="3981449"/>
            <a:ext cx="24384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b="1">
                <a:latin typeface="Lucida Sans"/>
                <a:cs typeface="Arial"/>
              </a:rPr>
              <a:t>"Image": 0.0225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3AB6E-0744-4440-81A1-AE1B8ABDFC47}"/>
              </a:ext>
            </a:extLst>
          </p:cNvPr>
          <p:cNvSpPr txBox="1"/>
          <p:nvPr/>
        </p:nvSpPr>
        <p:spPr>
          <a:xfrm>
            <a:off x="6296024" y="2905124"/>
            <a:ext cx="24384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b="1">
                <a:latin typeface="Lucida Sans"/>
                <a:cs typeface="Arial"/>
              </a:rPr>
              <a:t>MSE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859" r="3046"/>
          <a:stretch/>
        </p:blipFill>
        <p:spPr>
          <a:xfrm>
            <a:off x="301081" y="2996952"/>
            <a:ext cx="527903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2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CNN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0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DNN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6901A5-7740-463D-8306-A119B5F1B579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/>
              <a:t>Results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1A7B925-288E-4589-8A7E-F36602C551CA}"/>
              </a:ext>
            </a:extLst>
          </p:cNvPr>
          <p:cNvSpPr txBox="1">
            <a:spLocks/>
          </p:cNvSpPr>
          <p:nvPr/>
        </p:nvSpPr>
        <p:spPr bwMode="auto">
          <a:xfrm>
            <a:off x="457200" y="2299866"/>
            <a:ext cx="8229600" cy="3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GB" sz="2000" kern="0" dirty="0">
                <a:solidFill>
                  <a:srgbClr val="00B050"/>
                </a:solidFill>
              </a:rPr>
              <a:t>DNN</a:t>
            </a:r>
            <a:r>
              <a:rPr lang="en-GB" sz="2000" kern="0" dirty="0"/>
              <a:t> performs the best BUT…</a:t>
            </a:r>
            <a:endParaRPr lang="en-US" sz="2000" dirty="0"/>
          </a:p>
          <a:p>
            <a:pPr lvl="1">
              <a:buFont typeface="Arial"/>
              <a:buChar char="•"/>
            </a:pPr>
            <a:r>
              <a:rPr lang="en-GB" sz="1800" kern="0" dirty="0"/>
              <a:t>Will struggle with interpolating over values which don’t exist (in real data)</a:t>
            </a:r>
          </a:p>
          <a:p>
            <a:pPr lvl="1">
              <a:buFont typeface="Arial"/>
              <a:buChar char="•"/>
            </a:pPr>
            <a:r>
              <a:rPr lang="en-GB" sz="1800" kern="0" dirty="0"/>
              <a:t>Not so generalizable e.g. multi contrast data, uncertainties?</a:t>
            </a:r>
          </a:p>
          <a:p>
            <a:pPr marL="0" indent="0">
              <a:buNone/>
            </a:pPr>
            <a:endParaRPr lang="en-GB" sz="2000" kern="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GB" sz="2000" kern="0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2000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CA8628-DD2F-4CB1-9BCE-D192774B398A}"/>
              </a:ext>
            </a:extLst>
          </p:cNvPr>
          <p:cNvSpPr txBox="1">
            <a:spLocks/>
          </p:cNvSpPr>
          <p:nvPr/>
        </p:nvSpPr>
        <p:spPr bwMode="auto">
          <a:xfrm>
            <a:off x="457200" y="3645587"/>
            <a:ext cx="8229600" cy="126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GB" sz="2000" kern="0" dirty="0"/>
              <a:t>An image is easier to use, and can be plotted onto the same axis regardless of the experiment length/ X values</a:t>
            </a:r>
          </a:p>
          <a:p>
            <a:pPr>
              <a:buFont typeface="Arial"/>
              <a:buChar char="•"/>
            </a:pPr>
            <a:r>
              <a:rPr lang="en-GB" sz="2000" kern="0" dirty="0">
                <a:ea typeface="+mn-lt"/>
                <a:cs typeface="+mn-lt"/>
              </a:rPr>
              <a:t>Hence we proceed with "image" </a:t>
            </a:r>
            <a:r>
              <a:rPr lang="en-GB" sz="2000" kern="0" dirty="0">
                <a:solidFill>
                  <a:srgbClr val="0070C0"/>
                </a:solidFill>
                <a:ea typeface="+mn-lt"/>
                <a:cs typeface="+mn-lt"/>
              </a:rPr>
              <a:t>CNN</a:t>
            </a:r>
            <a:r>
              <a:rPr lang="en-GB" sz="2000" kern="0" dirty="0">
                <a:ea typeface="+mn-lt"/>
                <a:cs typeface="+mn-lt"/>
              </a:rPr>
              <a:t>, and improve upon it</a:t>
            </a:r>
          </a:p>
          <a:p>
            <a:pPr lvl="1">
              <a:buFont typeface="Arial"/>
              <a:buChar char="•"/>
            </a:pPr>
            <a:r>
              <a:rPr lang="en-GB" sz="1600" kern="0" dirty="0">
                <a:ea typeface="+mn-lt"/>
                <a:cs typeface="+mn-lt"/>
              </a:rPr>
              <a:t>Training for longer?</a:t>
            </a:r>
          </a:p>
          <a:p>
            <a:pPr lvl="1">
              <a:buFont typeface="Arial"/>
              <a:buChar char="•"/>
            </a:pPr>
            <a:r>
              <a:rPr lang="en-GB" sz="1600" kern="0" dirty="0"/>
              <a:t>Training for depth and SLD separately?</a:t>
            </a:r>
          </a:p>
          <a:p>
            <a:pPr>
              <a:buFont typeface="Arial"/>
              <a:buChar char="•"/>
            </a:pPr>
            <a:endParaRPr lang="en-GB" sz="2000" kern="0" dirty="0"/>
          </a:p>
          <a:p>
            <a:pPr marL="0" indent="0">
              <a:buNone/>
            </a:pPr>
            <a:endParaRPr lang="en-GB" sz="2000" kern="0" dirty="0"/>
          </a:p>
          <a:p>
            <a:pPr>
              <a:buFont typeface="Arial"/>
              <a:buChar char="•"/>
            </a:pPr>
            <a:endParaRPr lang="en-GB" sz="2000" kern="0" dirty="0"/>
          </a:p>
          <a:p>
            <a:pPr marL="0" indent="0">
              <a:buNone/>
            </a:pP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869473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CNN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0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DNN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6901A5-7740-463D-8306-A119B5F1B579}"/>
              </a:ext>
            </a:extLst>
          </p:cNvPr>
          <p:cNvSpPr txBox="1">
            <a:spLocks/>
          </p:cNvSpPr>
          <p:nvPr/>
        </p:nvSpPr>
        <p:spPr bwMode="auto">
          <a:xfrm>
            <a:off x="458077" y="149848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sz="3600" kern="0"/>
              <a:t>Lowering the learning rate and training for more epochs</a:t>
            </a:r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EE95E3E-4B5A-46BF-9927-374624258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2695754"/>
            <a:ext cx="5296617" cy="35109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21C16C-0F1A-40B2-9F9F-CCF324C765B9}"/>
              </a:ext>
            </a:extLst>
          </p:cNvPr>
          <p:cNvSpPr txBox="1">
            <a:spLocks/>
          </p:cNvSpPr>
          <p:nvPr/>
        </p:nvSpPr>
        <p:spPr bwMode="auto">
          <a:xfrm>
            <a:off x="5556288" y="2947361"/>
            <a:ext cx="3480429" cy="283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sz="2000" kern="0" dirty="0"/>
              <a:t>Significant amount of overfitting, but validation performance is still better (0.015 &lt; 0.020) from </a:t>
            </a:r>
            <a:r>
              <a:rPr lang="en-GB" sz="2000" kern="0"/>
              <a:t>previous effort</a:t>
            </a:r>
          </a:p>
          <a:p>
            <a:pPr algn="l"/>
            <a:endParaRPr lang="en-GB" sz="2000" kern="0" dirty="0"/>
          </a:p>
          <a:p>
            <a:pPr algn="l"/>
            <a:r>
              <a:rPr lang="en-GB" sz="2000" kern="0"/>
              <a:t>This is without any regularisation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861971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9C33746-8FA3-4662-AFD3-E02E7A4AA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1528"/>
            <a:ext cx="4511952" cy="3012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60DA16-0DB7-40EE-96B2-B141C5B67139}"/>
              </a:ext>
            </a:extLst>
          </p:cNvPr>
          <p:cNvSpPr txBox="1">
            <a:spLocks/>
          </p:cNvSpPr>
          <p:nvPr/>
        </p:nvSpPr>
        <p:spPr bwMode="auto">
          <a:xfrm>
            <a:off x="1115616" y="135852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sz="4000" kern="0" dirty="0"/>
              <a:t>Training                  Testing</a:t>
            </a:r>
            <a:endParaRPr lang="en-US" sz="4000" dirty="0"/>
          </a:p>
        </p:txBody>
      </p:sp>
      <p:pic>
        <p:nvPicPr>
          <p:cNvPr id="5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8F285F03-0702-4271-8AAC-FA9E3AD76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01529"/>
            <a:ext cx="4572000" cy="30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69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CNN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0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DNN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12753-563F-4E88-89B1-CAA5DCD51903}"/>
              </a:ext>
            </a:extLst>
          </p:cNvPr>
          <p:cNvSpPr txBox="1">
            <a:spLocks/>
          </p:cNvSpPr>
          <p:nvPr/>
        </p:nvSpPr>
        <p:spPr bwMode="auto">
          <a:xfrm>
            <a:off x="570220" y="1403232"/>
            <a:ext cx="3963508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sz="2800" kern="0"/>
              <a:t>Dropout 0.25, learning rate 0.001</a:t>
            </a:r>
          </a:p>
        </p:txBody>
      </p:sp>
      <p:pic>
        <p:nvPicPr>
          <p:cNvPr id="3" name="Picture 5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150139FA-3621-4BF0-8B18-ADB887EC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" y="2402456"/>
            <a:ext cx="4546120" cy="3027871"/>
          </a:xfrm>
          <a:prstGeom prst="rect">
            <a:avLst/>
          </a:prstGeom>
        </p:spPr>
      </p:pic>
      <p:pic>
        <p:nvPicPr>
          <p:cNvPr id="7" name="Picture 7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0754154D-1B6E-4D18-97CA-C4FE8E315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495" y="2402457"/>
            <a:ext cx="4528867" cy="30364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FCB57CE-7FBD-41F2-99CB-7255ED8AD72D}"/>
              </a:ext>
            </a:extLst>
          </p:cNvPr>
          <p:cNvSpPr txBox="1">
            <a:spLocks/>
          </p:cNvSpPr>
          <p:nvPr/>
        </p:nvSpPr>
        <p:spPr bwMode="auto">
          <a:xfrm>
            <a:off x="5055956" y="1403232"/>
            <a:ext cx="3963508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sz="2800" kern="0"/>
              <a:t>Dropout 0.1, learning rate 0.001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893FD47-3207-4862-AFC0-49BC155E1433}"/>
              </a:ext>
            </a:extLst>
          </p:cNvPr>
          <p:cNvSpPr txBox="1">
            <a:spLocks/>
          </p:cNvSpPr>
          <p:nvPr/>
        </p:nvSpPr>
        <p:spPr bwMode="auto">
          <a:xfrm>
            <a:off x="570220" y="5276492"/>
            <a:ext cx="3963508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sz="2000" kern="0"/>
              <a:t>Better, but validation higher than training – dropout too high?</a:t>
            </a:r>
            <a:endParaRPr lang="en-GB" sz="2000" kern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EBB5FD5-CFAC-4E48-B09F-F18FA50F0CA8}"/>
              </a:ext>
            </a:extLst>
          </p:cNvPr>
          <p:cNvSpPr txBox="1">
            <a:spLocks/>
          </p:cNvSpPr>
          <p:nvPr/>
        </p:nvSpPr>
        <p:spPr bwMode="auto">
          <a:xfrm>
            <a:off x="5055956" y="4983194"/>
            <a:ext cx="3963508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sz="2000" kern="0"/>
              <a:t>Overfitting has decreased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4093742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260DA16-0DB7-40EE-96B2-B141C5B67139}"/>
              </a:ext>
            </a:extLst>
          </p:cNvPr>
          <p:cNvSpPr txBox="1">
            <a:spLocks/>
          </p:cNvSpPr>
          <p:nvPr/>
        </p:nvSpPr>
        <p:spPr bwMode="auto">
          <a:xfrm>
            <a:off x="1115616" y="135852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sz="4000" kern="0" dirty="0"/>
              <a:t>Training                  Testing</a:t>
            </a:r>
            <a:endParaRPr lang="en-US" sz="4000" dirty="0"/>
          </a:p>
        </p:txBody>
      </p:sp>
      <p:pic>
        <p:nvPicPr>
          <p:cNvPr id="6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2FE20C6-0B3C-4F44-B4C4-7F6924397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276872"/>
            <a:ext cx="4476456" cy="2985712"/>
          </a:xfrm>
          <a:prstGeom prst="rect">
            <a:avLst/>
          </a:prstGeom>
        </p:spPr>
      </p:pic>
      <p:pic>
        <p:nvPicPr>
          <p:cNvPr id="8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B69037E5-9EF7-4550-AAF1-E7B257A4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87" y="2257138"/>
            <a:ext cx="4535630" cy="30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87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CNN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0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DNN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6901A5-7740-463D-8306-A119B5F1B579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/>
              <a:t>What if we add noise?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1A7B925-288E-4589-8A7E-F36602C551CA}"/>
              </a:ext>
            </a:extLst>
          </p:cNvPr>
          <p:cNvSpPr txBox="1">
            <a:spLocks/>
          </p:cNvSpPr>
          <p:nvPr/>
        </p:nvSpPr>
        <p:spPr bwMode="auto">
          <a:xfrm>
            <a:off x="457200" y="2299866"/>
            <a:ext cx="8429625" cy="185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/>
              <a:t>So far we have trained on, and tested on, perfect </a:t>
            </a:r>
            <a:r>
              <a:rPr lang="en-GB" sz="2400" kern="0"/>
              <a:t>data.</a:t>
            </a:r>
            <a:endParaRPr lang="en-GB" sz="2400" kern="0" dirty="0"/>
          </a:p>
          <a:p>
            <a:pPr marL="0" indent="0">
              <a:buNone/>
            </a:pPr>
            <a:r>
              <a:rPr lang="en-GB" sz="2400" kern="0"/>
              <a:t>Can our model still predict if we test on noisy data?</a:t>
            </a:r>
            <a:endParaRPr lang="en-GB" sz="2400" kern="0" dirty="0"/>
          </a:p>
          <a:p>
            <a:pPr>
              <a:buFont typeface="Arial"/>
              <a:buChar char="•"/>
            </a:pPr>
            <a:endParaRPr lang="en-GB" sz="2400" kern="0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2400" kern="0" dirty="0">
              <a:ea typeface="+mn-lt"/>
              <a:cs typeface="+mn-lt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123B806-11F4-4344-B66D-7EF48B7C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3233738"/>
            <a:ext cx="49720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13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4F07FA7-045F-473D-80BF-A74742EA5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80661"/>
            <a:ext cx="8001000" cy="4163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7AEAD1-4201-4C20-9B0F-F63804E82BDE}"/>
              </a:ext>
            </a:extLst>
          </p:cNvPr>
          <p:cNvSpPr txBox="1"/>
          <p:nvPr/>
        </p:nvSpPr>
        <p:spPr>
          <a:xfrm>
            <a:off x="504825" y="5743575"/>
            <a:ext cx="20383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latin typeface="Lucida Sans"/>
                <a:cs typeface="Arial"/>
              </a:rPr>
              <a:t>Val 0</a:t>
            </a:r>
            <a:endParaRPr lang="en-US" sz="1600" dirty="0">
              <a:latin typeface="Lucida Sans"/>
              <a:cs typeface="Arial" charset="0"/>
            </a:endParaRPr>
          </a:p>
          <a:p>
            <a:pPr algn="ctr"/>
            <a:r>
              <a:rPr lang="en-GB" sz="1600" dirty="0">
                <a:latin typeface="Lucida Sans"/>
                <a:cs typeface="Arial"/>
              </a:rPr>
              <a:t>No noise applied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34CD0-E81D-4DEF-90F4-63C6ACE33B40}"/>
              </a:ext>
            </a:extLst>
          </p:cNvPr>
          <p:cNvSpPr txBox="1"/>
          <p:nvPr/>
        </p:nvSpPr>
        <p:spPr>
          <a:xfrm>
            <a:off x="2495550" y="5743575"/>
            <a:ext cx="21717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latin typeface="Lucida Sans"/>
                <a:cs typeface="Arial"/>
              </a:rPr>
              <a:t>Val 100</a:t>
            </a:r>
            <a:endParaRPr lang="en-US" sz="1600">
              <a:latin typeface="Lucida Sans"/>
              <a:cs typeface="Arial" charset="0"/>
            </a:endParaRPr>
          </a:p>
          <a:p>
            <a:pPr algn="ctr"/>
            <a:r>
              <a:rPr lang="en-GB" sz="1600">
                <a:latin typeface="Lucida Sans"/>
                <a:cs typeface="Arial"/>
              </a:rPr>
              <a:t>Noise const. = 100</a:t>
            </a:r>
            <a:endParaRPr lang="en-GB" sz="1600" dirty="0">
              <a:latin typeface="Lucida Sans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511C2-8B69-472C-9E42-1B7CADC0D955}"/>
              </a:ext>
            </a:extLst>
          </p:cNvPr>
          <p:cNvSpPr txBox="1"/>
          <p:nvPr/>
        </p:nvSpPr>
        <p:spPr>
          <a:xfrm>
            <a:off x="4476750" y="5743575"/>
            <a:ext cx="22383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latin typeface="Lucida Sans"/>
                <a:cs typeface="Arial"/>
              </a:rPr>
              <a:t>Val 1000</a:t>
            </a:r>
            <a:endParaRPr lang="en-US" sz="1600">
              <a:latin typeface="Lucida Sans"/>
              <a:cs typeface="Arial" charset="0"/>
            </a:endParaRPr>
          </a:p>
          <a:p>
            <a:pPr algn="ctr"/>
            <a:r>
              <a:rPr lang="en-GB" sz="1600">
                <a:latin typeface="Lucida Sans"/>
                <a:cs typeface="Arial"/>
              </a:rPr>
              <a:t>Noise const. = 1000</a:t>
            </a:r>
            <a:endParaRPr lang="en-GB" sz="1600" dirty="0">
              <a:latin typeface="Lucida Sans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A397C-62E7-465A-8A99-956010A549D4}"/>
              </a:ext>
            </a:extLst>
          </p:cNvPr>
          <p:cNvSpPr txBox="1"/>
          <p:nvPr/>
        </p:nvSpPr>
        <p:spPr>
          <a:xfrm>
            <a:off x="6638925" y="5743575"/>
            <a:ext cx="23907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latin typeface="Lucida Sans"/>
                <a:cs typeface="Arial"/>
              </a:rPr>
              <a:t>Val 10000</a:t>
            </a:r>
            <a:endParaRPr lang="en-US" sz="1600">
              <a:latin typeface="Lucida Sans"/>
              <a:cs typeface="Arial" charset="0"/>
            </a:endParaRPr>
          </a:p>
          <a:p>
            <a:pPr algn="ctr"/>
            <a:r>
              <a:rPr lang="en-GB" sz="1600">
                <a:latin typeface="Lucida Sans"/>
                <a:cs typeface="Arial"/>
              </a:rPr>
              <a:t>Noise const. = 10000</a:t>
            </a:r>
            <a:endParaRPr lang="en-GB" sz="1600" dirty="0">
              <a:latin typeface="Lucida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31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47996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Different angles and wavelengths give different </a:t>
            </a:r>
            <a:r>
              <a:rPr lang="en-GB" sz="2800" dirty="0" err="1"/>
              <a:t>reflectivities</a:t>
            </a:r>
            <a:r>
              <a:rPr lang="en-GB" sz="2800" dirty="0"/>
              <a:t>:</a:t>
            </a:r>
            <a:endParaRPr lang="en-US" sz="2800"/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 same is true for neutrons. However ...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379653" y="3501787"/>
            <a:ext cx="4597400" cy="2263639"/>
            <a:chOff x="4408947" y="2415624"/>
            <a:chExt cx="4597400" cy="226363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6" r="9026" b="29530"/>
            <a:stretch/>
          </p:blipFill>
          <p:spPr bwMode="auto">
            <a:xfrm>
              <a:off x="4408947" y="2564904"/>
              <a:ext cx="4597400" cy="2114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 rot="588284">
              <a:off x="4808900" y="2415624"/>
              <a:ext cx="2989192" cy="1412278"/>
              <a:chOff x="4808900" y="2415624"/>
              <a:chExt cx="2989192" cy="1412278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5252148" y="2415624"/>
                <a:ext cx="1143970" cy="1400487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5042314" y="2415624"/>
                <a:ext cx="1143970" cy="1400487"/>
              </a:xfrm>
              <a:prstGeom prst="straightConnector1">
                <a:avLst/>
              </a:prstGeom>
              <a:ln w="635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4808900" y="2415624"/>
                <a:ext cx="1143970" cy="1400487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6525864" y="2543883"/>
                <a:ext cx="1143970" cy="1400487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6294237" y="2555673"/>
                <a:ext cx="1143970" cy="1400487"/>
              </a:xfrm>
              <a:prstGeom prst="straightConnector1">
                <a:avLst/>
              </a:prstGeom>
              <a:ln w="127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6081128" y="2514426"/>
                <a:ext cx="1143970" cy="1400487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3C6516F-BC65-4F18-8300-EC3883A1B639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62753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 dirty="0"/>
              <a:t>Neutron Reflectivity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1987486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3C4DCA8-814F-41B1-A6A1-6843F92CD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419225"/>
            <a:ext cx="6848475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621314-4C26-48B7-B957-68FB29C0B36A}"/>
              </a:ext>
            </a:extLst>
          </p:cNvPr>
          <p:cNvSpPr txBox="1"/>
          <p:nvPr/>
        </p:nvSpPr>
        <p:spPr>
          <a:xfrm>
            <a:off x="3895725" y="59912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Lucida Sans"/>
                <a:cs typeface="Arial"/>
              </a:rPr>
              <a:t>Val 100 data</a:t>
            </a:r>
            <a:endParaRPr lang="en-GB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018399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E9EAC-3926-4C2A-BC79-374267C63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Having tried random forest, </a:t>
            </a:r>
            <a:r>
              <a:rPr lang="en-GB" sz="2000" dirty="0">
                <a:solidFill>
                  <a:srgbClr val="00B050"/>
                </a:solidFill>
              </a:rPr>
              <a:t>DNN</a:t>
            </a:r>
            <a:r>
              <a:rPr lang="en-GB" sz="2000" dirty="0"/>
              <a:t>, and </a:t>
            </a:r>
            <a:r>
              <a:rPr lang="en-GB" sz="2000" dirty="0">
                <a:solidFill>
                  <a:srgbClr val="C00000"/>
                </a:solidFill>
              </a:rPr>
              <a:t>“raw”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0070C0"/>
                </a:solidFill>
              </a:rPr>
              <a:t>CNN</a:t>
            </a:r>
            <a:r>
              <a:rPr lang="en-GB" sz="2000" dirty="0"/>
              <a:t>, we decided on an </a:t>
            </a:r>
            <a:r>
              <a:rPr lang="en-GB" sz="2000" dirty="0">
                <a:solidFill>
                  <a:srgbClr val="C00000"/>
                </a:solidFill>
              </a:rPr>
              <a:t>“image”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0070C0"/>
                </a:solidFill>
              </a:rPr>
              <a:t>CNN</a:t>
            </a:r>
          </a:p>
          <a:p>
            <a:r>
              <a:rPr lang="en-GB" sz="2000" dirty="0"/>
              <a:t>We can suggest values pertinent to the sample for one- to two-layer samples</a:t>
            </a:r>
          </a:p>
          <a:p>
            <a:pPr lvl="1"/>
            <a:r>
              <a:rPr lang="en-GB" sz="1600" dirty="0"/>
              <a:t>MSE does not indicate end point utility of result</a:t>
            </a:r>
          </a:p>
          <a:p>
            <a:r>
              <a:rPr lang="en-GB" sz="2000" dirty="0"/>
              <a:t>Addition of noise to test set reduces performance, so for the future:</a:t>
            </a:r>
          </a:p>
          <a:p>
            <a:pPr lvl="1"/>
            <a:r>
              <a:rPr lang="en-GB" sz="1600" dirty="0"/>
              <a:t>Include noisy data in training + perform data augmentation on input batch for robustness</a:t>
            </a:r>
          </a:p>
          <a:p>
            <a:pPr lvl="1"/>
            <a:r>
              <a:rPr lang="en-GB" sz="1600" dirty="0"/>
              <a:t>Make the network Bayesian to move away from point estimate based predictions </a:t>
            </a:r>
            <a:r>
              <a:rPr lang="en-GB" sz="1600" dirty="0">
                <a:sym typeface="Wingdings" panose="05000000000000000000" pitchFamily="2" charset="2"/>
              </a:rPr>
              <a:t> Error bounds on prediction</a:t>
            </a:r>
          </a:p>
          <a:p>
            <a:pPr lvl="1"/>
            <a:r>
              <a:rPr lang="en-GB" sz="1600" dirty="0">
                <a:sym typeface="Wingdings" panose="05000000000000000000" pitchFamily="2" charset="2"/>
              </a:rPr>
              <a:t>Input Priors</a:t>
            </a:r>
            <a:endParaRPr lang="en-GB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DE8CF5-3F95-45C8-99EB-E98D3044F736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/>
              <a:t>Conclusions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19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5461"/>
            <a:ext cx="8229600" cy="4105947"/>
          </a:xfrm>
        </p:spPr>
        <p:txBody>
          <a:bodyPr/>
          <a:lstStyle/>
          <a:p>
            <a:r>
              <a:rPr lang="en-GB" sz="2400" dirty="0">
                <a:ea typeface="+mn-lt"/>
                <a:cs typeface="+mn-lt"/>
              </a:rPr>
              <a:t>Background – From sample/instrument</a:t>
            </a:r>
          </a:p>
          <a:p>
            <a:pPr lvl="1"/>
            <a:r>
              <a:rPr lang="en-GB" sz="2000" dirty="0">
                <a:ea typeface="+mn-lt"/>
                <a:cs typeface="+mn-lt"/>
              </a:rPr>
              <a:t>Flat rate</a:t>
            </a:r>
          </a:p>
          <a:p>
            <a:pPr lvl="1"/>
            <a:endParaRPr lang="en-GB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Noise – From counting statistics</a:t>
            </a:r>
          </a:p>
          <a:p>
            <a:pPr lvl="1"/>
            <a:r>
              <a:rPr lang="en-GB" sz="2000" dirty="0"/>
              <a:t>Experiment duration</a:t>
            </a:r>
          </a:p>
          <a:p>
            <a:pPr lvl="1"/>
            <a:endParaRPr lang="en-GB" sz="2000" dirty="0"/>
          </a:p>
          <a:p>
            <a:r>
              <a:rPr lang="en-GB" sz="2400" dirty="0"/>
              <a:t>Can apply both separately (variable)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EAA288-9520-4C94-99BD-CEF2BD2A43F7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5268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sz="4000" kern="0" dirty="0"/>
              <a:t>(Adding noise and background)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7603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EAA288-9520-4C94-99BD-CEF2BD2A43F7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5268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 dirty="0"/>
              <a:t>Example Data</a:t>
            </a:r>
            <a:endParaRPr lang="en-US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94A3E35-8348-4E4D-8BBD-807ECFD0C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0" y="2374814"/>
            <a:ext cx="4270074" cy="28588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CBCD6DE-B91B-431D-8311-A1327A91D965}"/>
              </a:ext>
            </a:extLst>
          </p:cNvPr>
          <p:cNvSpPr txBox="1">
            <a:spLocks/>
          </p:cNvSpPr>
          <p:nvPr/>
        </p:nvSpPr>
        <p:spPr bwMode="auto">
          <a:xfrm>
            <a:off x="1105058" y="2378016"/>
            <a:ext cx="2781689" cy="33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sz="2400" kern="0">
                <a:solidFill>
                  <a:schemeClr val="bg2"/>
                </a:solidFill>
              </a:rPr>
              <a:t>X-layer sample</a:t>
            </a:r>
            <a:endParaRPr lang="en-US" sz="2400">
              <a:solidFill>
                <a:schemeClr val="bg2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36975BE-D53C-476E-ABF5-120A98B24513}"/>
              </a:ext>
            </a:extLst>
          </p:cNvPr>
          <p:cNvGraphicFramePr>
            <a:graphicFrameLocks noGrp="1"/>
          </p:cNvGraphicFramePr>
          <p:nvPr/>
        </p:nvGraphicFramePr>
        <p:xfrm>
          <a:off x="448573" y="5382882"/>
          <a:ext cx="3818676" cy="93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669">
                  <a:extLst>
                    <a:ext uri="{9D8B030D-6E8A-4147-A177-3AD203B41FA5}">
                      <a16:colId xmlns:a16="http://schemas.microsoft.com/office/drawing/2014/main" val="4260326918"/>
                    </a:ext>
                  </a:extLst>
                </a:gridCol>
                <a:gridCol w="954669">
                  <a:extLst>
                    <a:ext uri="{9D8B030D-6E8A-4147-A177-3AD203B41FA5}">
                      <a16:colId xmlns:a16="http://schemas.microsoft.com/office/drawing/2014/main" val="1869828841"/>
                    </a:ext>
                  </a:extLst>
                </a:gridCol>
                <a:gridCol w="954669">
                  <a:extLst>
                    <a:ext uri="{9D8B030D-6E8A-4147-A177-3AD203B41FA5}">
                      <a16:colId xmlns:a16="http://schemas.microsoft.com/office/drawing/2014/main" val="1461211844"/>
                    </a:ext>
                  </a:extLst>
                </a:gridCol>
                <a:gridCol w="954669">
                  <a:extLst>
                    <a:ext uri="{9D8B030D-6E8A-4147-A177-3AD203B41FA5}">
                      <a16:colId xmlns:a16="http://schemas.microsoft.com/office/drawing/2014/main" val="2520871654"/>
                    </a:ext>
                  </a:extLst>
                </a:gridCol>
              </a:tblGrid>
              <a:tr h="63847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1</a:t>
                      </a:r>
                      <a:r>
                        <a:rPr lang="en-GB" sz="1400" kern="1200" baseline="30000" dirty="0">
                          <a:effectLst/>
                        </a:rPr>
                        <a:t>st</a:t>
                      </a:r>
                      <a:r>
                        <a:rPr lang="en-GB" sz="1400" kern="1200" dirty="0">
                          <a:effectLst/>
                        </a:rPr>
                        <a:t> Layer</a:t>
                      </a:r>
                      <a:r>
                        <a:rPr lang="en-GB" sz="1400" kern="1200" baseline="0" dirty="0">
                          <a:effectLst/>
                        </a:rPr>
                        <a:t> Depth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1</a:t>
                      </a:r>
                      <a:r>
                        <a:rPr lang="en-GB" sz="1400" kern="1200" baseline="30000" dirty="0">
                          <a:effectLst/>
                        </a:rPr>
                        <a:t>st</a:t>
                      </a:r>
                      <a:r>
                        <a:rPr lang="en-GB" sz="1400" kern="1200" dirty="0">
                          <a:effectLst/>
                        </a:rPr>
                        <a:t> Layer SLD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2</a:t>
                      </a:r>
                      <a:r>
                        <a:rPr lang="en-GB" sz="1400" kern="1200" baseline="30000" dirty="0">
                          <a:effectLst/>
                        </a:rPr>
                        <a:t>nd</a:t>
                      </a:r>
                      <a:r>
                        <a:rPr lang="en-GB" sz="1400" kern="1200" dirty="0">
                          <a:effectLst/>
                        </a:rPr>
                        <a:t> Layer Depth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2</a:t>
                      </a:r>
                      <a:r>
                        <a:rPr lang="en-GB" sz="1400" kern="1200" baseline="30000" dirty="0">
                          <a:effectLst/>
                        </a:rPr>
                        <a:t>nd</a:t>
                      </a:r>
                      <a:r>
                        <a:rPr lang="en-GB" sz="1400" kern="1200" baseline="0" dirty="0">
                          <a:effectLst/>
                        </a:rPr>
                        <a:t> Layer SLD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0693253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t1</a:t>
                      </a:r>
                      <a:endParaRPr lang="en-GB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SLD1</a:t>
                      </a:r>
                      <a:endParaRPr lang="en-GB" sz="1400" kern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t2</a:t>
                      </a:r>
                      <a:endParaRPr lang="en-GB" sz="1400" kern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SLD2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7470158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37F0BB-DDB0-452A-9A21-92500402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230" y="2541406"/>
            <a:ext cx="4270076" cy="219951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After the noise and background, we can: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2400" dirty="0"/>
              <a:t>Convert to RQ^4 (remove Fresnel decay)</a:t>
            </a:r>
          </a:p>
          <a:p>
            <a:pPr>
              <a:buFont typeface="Arial"/>
              <a:buChar char="•"/>
            </a:pPr>
            <a:r>
              <a:rPr lang="en-GB" sz="2400" dirty="0"/>
              <a:t>Convert to .</a:t>
            </a:r>
            <a:r>
              <a:rPr lang="en-GB" sz="2400" dirty="0" err="1"/>
              <a:t>npy</a:t>
            </a:r>
            <a:endParaRPr lang="en-GB" sz="2400" dirty="0"/>
          </a:p>
          <a:p>
            <a:pPr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Normalise (globally)</a:t>
            </a:r>
          </a:p>
          <a:p>
            <a:pPr marL="0" indent="0">
              <a:buNone/>
            </a:pPr>
            <a:endParaRPr lang="en-GB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6777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EAA288-9520-4C94-99BD-CEF2BD2A43F7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5268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 dirty="0"/>
              <a:t>The modelling question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179D228-22A0-4B57-8A38-C633B9A2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9866"/>
            <a:ext cx="8229600" cy="53461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Using this reflectivity profile:</a:t>
            </a:r>
            <a:endParaRPr lang="en-US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504BBE3-1C83-472A-B827-1EA2E14C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1" y="2838001"/>
            <a:ext cx="5037825" cy="304530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EF2F79-9982-4F74-A42E-65154661DD2E}"/>
              </a:ext>
            </a:extLst>
          </p:cNvPr>
          <p:cNvSpPr txBox="1">
            <a:spLocks/>
          </p:cNvSpPr>
          <p:nvPr/>
        </p:nvSpPr>
        <p:spPr bwMode="auto">
          <a:xfrm>
            <a:off x="4922807" y="3375292"/>
            <a:ext cx="3752491" cy="53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>
                <a:ea typeface="+mn-lt"/>
                <a:cs typeface="+mn-lt"/>
              </a:rPr>
              <a:t>Predict these four values:</a:t>
            </a:r>
            <a:endParaRPr lang="en-US" dirty="0"/>
          </a:p>
          <a:p>
            <a:pPr marL="0" indent="0">
              <a:buFontTx/>
              <a:buNone/>
            </a:pPr>
            <a:endParaRPr lang="en-GB" sz="2400" kern="0" dirty="0"/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1B3F7D97-3011-4D84-861E-F0B5E001D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816" y="4256941"/>
            <a:ext cx="4054415" cy="2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33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EAA288-9520-4C94-99BD-CEF2BD2A43F7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5268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/>
              <a:t>Data Representation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179D228-22A0-4B57-8A38-C633B9A2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9866"/>
            <a:ext cx="8229600" cy="534612"/>
          </a:xfrm>
        </p:spPr>
        <p:txBody>
          <a:bodyPr/>
          <a:lstStyle/>
          <a:p>
            <a:pPr marL="0" indent="0">
              <a:buNone/>
            </a:pPr>
            <a:r>
              <a:rPr lang="en-GB" sz="2400">
                <a:ea typeface="+mn-lt"/>
                <a:cs typeface="+mn-lt"/>
              </a:rPr>
              <a:t>How do we "represent" our simulated values?</a:t>
            </a:r>
            <a:endParaRPr lang="en-US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504BBE3-1C83-472A-B827-1EA2E14C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1" y="2838001"/>
            <a:ext cx="5037825" cy="304530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EF2F79-9982-4F74-A42E-65154661DD2E}"/>
              </a:ext>
            </a:extLst>
          </p:cNvPr>
          <p:cNvSpPr txBox="1">
            <a:spLocks/>
          </p:cNvSpPr>
          <p:nvPr/>
        </p:nvSpPr>
        <p:spPr bwMode="auto">
          <a:xfrm>
            <a:off x="4931433" y="2943971"/>
            <a:ext cx="3752491" cy="238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GB" sz="1800" kern="0"/>
              <a:t>A list of x,y coordinates, interpolated to the same N: </a:t>
            </a:r>
            <a:r>
              <a:rPr lang="en-GB" sz="1800" b="1" i="1" kern="0"/>
              <a:t>"raw" (300, 2)</a:t>
            </a:r>
            <a:endParaRPr lang="en-GB" sz="1800" i="1" kern="0"/>
          </a:p>
          <a:p>
            <a:pPr>
              <a:buFont typeface="Arial"/>
              <a:buChar char="•"/>
            </a:pPr>
            <a:r>
              <a:rPr lang="en-GB" sz="1800" kern="0"/>
              <a:t>A list of reflectivity values, interpolated to the same Q (and thus N): </a:t>
            </a:r>
            <a:r>
              <a:rPr lang="en-GB" sz="1800" b="1" i="1" kern="0"/>
              <a:t>"interpolated" (300, 1)</a:t>
            </a:r>
            <a:endParaRPr lang="en-GB" sz="1800" b="1" i="1" kern="0" dirty="0"/>
          </a:p>
          <a:p>
            <a:pPr>
              <a:buFont typeface="Arial"/>
              <a:buChar char="•"/>
            </a:pPr>
            <a:r>
              <a:rPr lang="en-GB" sz="1800" kern="0"/>
              <a:t>An image of the reflectivity plot: </a:t>
            </a:r>
            <a:r>
              <a:rPr lang="en-GB" sz="1800" b="1" i="1" kern="0"/>
              <a:t>"image" (300, 300, 1)</a:t>
            </a:r>
            <a:endParaRPr lang="en-GB" sz="1800" b="1" i="1" kern="0" dirty="0"/>
          </a:p>
          <a:p>
            <a:pPr marL="0" indent="0">
              <a:buNone/>
            </a:pP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2064906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652A28-15CD-4627-9886-A9442277D6D4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/>
              <a:t>Models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141441-B4E2-45FE-AE4A-CCB26743E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2194225"/>
            <a:ext cx="1285336" cy="628022"/>
          </a:xfrm>
        </p:spPr>
        <p:txBody>
          <a:bodyPr/>
          <a:lstStyle/>
          <a:p>
            <a:pPr marL="0" indent="0">
              <a:buNone/>
            </a:pPr>
            <a:r>
              <a:rPr lang="en-GB" sz="2000"/>
              <a:t>DNN</a:t>
            </a:r>
            <a:endParaRPr lang="en-US" sz="20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377231-5E85-41C0-91ED-BA64C399D704}"/>
              </a:ext>
            </a:extLst>
          </p:cNvPr>
          <p:cNvSpPr txBox="1">
            <a:spLocks/>
          </p:cNvSpPr>
          <p:nvPr/>
        </p:nvSpPr>
        <p:spPr bwMode="auto">
          <a:xfrm>
            <a:off x="4784785" y="1337334"/>
            <a:ext cx="1285336" cy="62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kern="0"/>
              <a:t>CNN</a:t>
            </a:r>
            <a:endParaRPr lang="en-US" sz="2000" kern="0"/>
          </a:p>
        </p:txBody>
      </p:sp>
      <p:pic>
        <p:nvPicPr>
          <p:cNvPr id="14" name="Picture 1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EC753A31-A54B-43F8-A3DF-CCC3A7AE5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5" y="2537312"/>
            <a:ext cx="3726610" cy="3853713"/>
          </a:xfrm>
          <a:prstGeom prst="rect">
            <a:avLst/>
          </a:prstGeom>
        </p:spPr>
      </p:pic>
      <p:pic>
        <p:nvPicPr>
          <p:cNvPr id="16" name="Picture 16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7B5F4DF4-7A4A-41EC-B06D-5BA2DA443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873" y="1656271"/>
            <a:ext cx="2996722" cy="4675516"/>
          </a:xfrm>
          <a:prstGeom prst="rect">
            <a:avLst/>
          </a:prstGeom>
        </p:spPr>
      </p:pic>
      <p:sp>
        <p:nvSpPr>
          <p:cNvPr id="18" name="Right Brace 17">
            <a:extLst>
              <a:ext uri="{FF2B5EF4-FFF2-40B4-BE49-F238E27FC236}">
                <a16:creationId xmlns:a16="http://schemas.microsoft.com/office/drawing/2014/main" id="{1432B1E1-7D61-476B-8F94-0C9FA32E35C1}"/>
              </a:ext>
            </a:extLst>
          </p:cNvPr>
          <p:cNvSpPr/>
          <p:nvPr/>
        </p:nvSpPr>
        <p:spPr>
          <a:xfrm>
            <a:off x="7918962" y="3843067"/>
            <a:ext cx="439945" cy="2182483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70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CD73F3-A836-4AB7-9232-7F985893418A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/>
              <a:t>Model hyperparameters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77C33C-64F3-4670-ADA4-B7CD1734C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GB" sz="2400"/>
              <a:t>ReLu (Recitifed Linear Unit) activations on all layers except output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400"/>
              <a:t>Mean squared error loss</a:t>
            </a:r>
          </a:p>
          <a:p>
            <a:pPr marL="457200" indent="-457200">
              <a:buFont typeface="Arial"/>
              <a:buChar char="•"/>
            </a:pPr>
            <a:r>
              <a:rPr lang="en-GB" sz="2400"/>
              <a:t>Linear output function (4 output neurons)</a:t>
            </a:r>
            <a:endParaRPr lang="en-GB" sz="2400" dirty="0"/>
          </a:p>
          <a:p>
            <a:pPr marL="457200" indent="-457200">
              <a:buFont typeface="Arial"/>
              <a:buChar char="•"/>
            </a:pPr>
            <a:r>
              <a:rPr lang="en-GB" sz="2400"/>
              <a:t>Adam optimiser, starting with learning rate of 0.001</a:t>
            </a:r>
          </a:p>
          <a:p>
            <a:pPr marL="457200" indent="-457200">
              <a:buFont typeface="Arial"/>
              <a:buChar char="•"/>
            </a:pPr>
            <a:r>
              <a:rPr lang="en-GB" sz="2400"/>
              <a:t>Batch size = 1</a:t>
            </a:r>
          </a:p>
          <a:p>
            <a:pPr marL="457200" indent="-457200">
              <a:buFont typeface="Arial"/>
              <a:buChar char="•"/>
            </a:pPr>
            <a:r>
              <a:rPr lang="en-GB" sz="2400"/>
              <a:t>100 epochs as default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33143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CNN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00" y="63621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DNN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6901A5-7740-463D-8306-A119B5F1B579}"/>
              </a:ext>
            </a:extLst>
          </p:cNvPr>
          <p:cNvSpPr txBox="1">
            <a:spLocks/>
          </p:cNvSpPr>
          <p:nvPr/>
        </p:nvSpPr>
        <p:spPr bwMode="auto">
          <a:xfrm>
            <a:off x="458077" y="1403232"/>
            <a:ext cx="8345726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GB" kern="0"/>
              <a:t>Adding two-layer samples</a:t>
            </a:r>
            <a:endParaRPr lang="en-US" dirty="0"/>
          </a:p>
        </p:txBody>
      </p:sp>
      <p:pic>
        <p:nvPicPr>
          <p:cNvPr id="15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4544237-3ACC-4C33-B6FF-8294C1C03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231" b="7286"/>
          <a:stretch/>
        </p:blipFill>
        <p:spPr>
          <a:xfrm>
            <a:off x="1259457" y="3843174"/>
            <a:ext cx="6944264" cy="2422020"/>
          </a:xfr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1A7B925-288E-4589-8A7E-F36602C551CA}"/>
              </a:ext>
            </a:extLst>
          </p:cNvPr>
          <p:cNvSpPr txBox="1">
            <a:spLocks/>
          </p:cNvSpPr>
          <p:nvPr/>
        </p:nvSpPr>
        <p:spPr bwMode="auto">
          <a:xfrm>
            <a:off x="457200" y="2299866"/>
            <a:ext cx="8229600" cy="138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>
                <a:ea typeface="+mn-lt"/>
                <a:cs typeface="+mn-lt"/>
              </a:rPr>
              <a:t>Training, validation, and test data is a 50:50 split of </a:t>
            </a:r>
            <a:r>
              <a:rPr lang="en-GB" sz="2400" kern="0">
                <a:ea typeface="+mn-lt"/>
                <a:cs typeface="+mn-lt"/>
              </a:rPr>
              <a:t>one:two- layer samples</a:t>
            </a:r>
            <a:endParaRPr lang="en-GB" sz="2400" kern="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kern="0">
                <a:ea typeface="+mn-lt"/>
                <a:cs typeface="+mn-lt"/>
              </a:rPr>
              <a:t>Each dataset is shuffled</a:t>
            </a:r>
            <a:endParaRPr lang="en-GB" sz="2400" kern="0" dirty="0">
              <a:ea typeface="+mn-lt"/>
              <a:cs typeface="+mn-lt"/>
            </a:endParaRPr>
          </a:p>
          <a:p>
            <a:pPr marL="0" indent="0">
              <a:buFontTx/>
              <a:buNone/>
            </a:pPr>
            <a:endParaRPr lang="en-GB" sz="2400" kern="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GB" sz="2400" kern="0" dirty="0">
              <a:ea typeface="+mn-lt"/>
              <a:cs typeface="+mn-lt"/>
            </a:endParaRPr>
          </a:p>
          <a:p>
            <a:pPr marL="0" indent="0">
              <a:buFontTx/>
              <a:buNone/>
            </a:pP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289666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7" y="1349896"/>
            <a:ext cx="10206792" cy="1143000"/>
          </a:xfrm>
        </p:spPr>
        <p:txBody>
          <a:bodyPr/>
          <a:lstStyle/>
          <a:p>
            <a:r>
              <a:rPr lang="en-GB" sz="3200" dirty="0"/>
              <a:t>Neutrons can see into </a:t>
            </a:r>
            <a:r>
              <a:rPr lang="en-GB" sz="3200" i="1" dirty="0"/>
              <a:t>everything</a:t>
            </a:r>
          </a:p>
        </p:txBody>
      </p:sp>
      <p:pic>
        <p:nvPicPr>
          <p:cNvPr id="5" name="Picture 2" descr="Image result for neutron imaging lead ro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6681" r="3340" b="9901"/>
          <a:stretch/>
        </p:blipFill>
        <p:spPr bwMode="auto">
          <a:xfrm>
            <a:off x="159262" y="2405888"/>
            <a:ext cx="4521618" cy="29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37" y="2451908"/>
            <a:ext cx="4282614" cy="32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8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 Films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55143" y="2547105"/>
            <a:ext cx="3995936" cy="1465927"/>
            <a:chOff x="5210472" y="5392073"/>
            <a:chExt cx="3995936" cy="1465927"/>
          </a:xfrm>
        </p:grpSpPr>
        <p:sp>
          <p:nvSpPr>
            <p:cNvPr id="10" name="Rectangle 9"/>
            <p:cNvSpPr/>
            <p:nvPr/>
          </p:nvSpPr>
          <p:spPr>
            <a:xfrm>
              <a:off x="5210472" y="6165304"/>
              <a:ext cx="3995936" cy="6926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0472" y="5865664"/>
              <a:ext cx="3995936" cy="2996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10472" y="5392073"/>
              <a:ext cx="3995936" cy="4735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7624" y="348201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Substrate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7160" y="2961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Film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7159" y="249242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Film 2</a:t>
            </a:r>
          </a:p>
        </p:txBody>
      </p:sp>
    </p:spTree>
    <p:extLst>
      <p:ext uri="{BB962C8B-B14F-4D97-AF65-F5344CB8AC3E}">
        <p14:creationId xmlns:p14="http://schemas.microsoft.com/office/powerpoint/2010/main" val="72441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 Neutrons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3528" y="3933056"/>
            <a:ext cx="3995936" cy="1465927"/>
            <a:chOff x="5210472" y="5392073"/>
            <a:chExt cx="3995936" cy="1465927"/>
          </a:xfrm>
        </p:grpSpPr>
        <p:sp>
          <p:nvSpPr>
            <p:cNvPr id="6" name="Rectangle 5"/>
            <p:cNvSpPr/>
            <p:nvPr/>
          </p:nvSpPr>
          <p:spPr>
            <a:xfrm>
              <a:off x="5210472" y="6165304"/>
              <a:ext cx="3995936" cy="6926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10472" y="5865664"/>
              <a:ext cx="3995936" cy="2996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10472" y="5392073"/>
              <a:ext cx="3995936" cy="4735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3528" y="3941664"/>
            <a:ext cx="3995936" cy="1465927"/>
            <a:chOff x="5210472" y="5392073"/>
            <a:chExt cx="3995936" cy="1465927"/>
          </a:xfrm>
        </p:grpSpPr>
        <p:sp>
          <p:nvSpPr>
            <p:cNvPr id="10" name="Rectangle 9"/>
            <p:cNvSpPr/>
            <p:nvPr/>
          </p:nvSpPr>
          <p:spPr>
            <a:xfrm>
              <a:off x="5210472" y="6165304"/>
              <a:ext cx="3995936" cy="6926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0472" y="5865664"/>
              <a:ext cx="3995936" cy="2996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10472" y="5392073"/>
              <a:ext cx="3995936" cy="4735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215008" y="3490759"/>
            <a:ext cx="1925960" cy="122413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40968" y="3490759"/>
            <a:ext cx="2178496" cy="12155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08337" y="3195423"/>
            <a:ext cx="2178496" cy="12155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51137" y="2735327"/>
            <a:ext cx="2178496" cy="12155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033" y="2852936"/>
            <a:ext cx="4520455" cy="265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9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Thickness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24336" y="5025430"/>
            <a:ext cx="3995936" cy="1465927"/>
            <a:chOff x="5210472" y="5392073"/>
            <a:chExt cx="3995936" cy="1465927"/>
          </a:xfrm>
        </p:grpSpPr>
        <p:sp>
          <p:nvSpPr>
            <p:cNvPr id="6" name="Rectangle 5"/>
            <p:cNvSpPr/>
            <p:nvPr/>
          </p:nvSpPr>
          <p:spPr>
            <a:xfrm>
              <a:off x="5210472" y="6165304"/>
              <a:ext cx="3995936" cy="6926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10472" y="5865664"/>
              <a:ext cx="3995936" cy="2996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10472" y="5392073"/>
              <a:ext cx="3995936" cy="4735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Elbow Connector 12"/>
          <p:cNvCxnSpPr/>
          <p:nvPr/>
        </p:nvCxnSpPr>
        <p:spPr>
          <a:xfrm rot="5400000" flipH="1" flipV="1">
            <a:off x="2275632" y="5885160"/>
            <a:ext cx="992336" cy="288032"/>
          </a:xfrm>
          <a:prstGeom prst="bentConnector3">
            <a:avLst>
              <a:gd name="adj1" fmla="val 685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5" idx="0"/>
          </p:cNvCxnSpPr>
          <p:nvPr/>
        </p:nvCxnSpPr>
        <p:spPr>
          <a:xfrm rot="10800000" flipH="1" flipV="1">
            <a:off x="2682043" y="5059416"/>
            <a:ext cx="233773" cy="773230"/>
          </a:xfrm>
          <a:prstGeom prst="bentConnector4">
            <a:avLst>
              <a:gd name="adj1" fmla="val -97787"/>
              <a:gd name="adj2" fmla="val 5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flipV="1">
            <a:off x="2339752" y="4824536"/>
            <a:ext cx="684584" cy="234880"/>
          </a:xfrm>
          <a:prstGeom prst="arc">
            <a:avLst>
              <a:gd name="adj1" fmla="val 16200000"/>
              <a:gd name="adj2" fmla="val 2150028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501397" y="5428221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</a:t>
            </a:r>
            <a:r>
              <a:rPr lang="en-GB" sz="2000" b="1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1720" y="5028111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</a:t>
            </a:r>
            <a:r>
              <a:rPr lang="en-GB" sz="2000" b="1" baseline="-25000" dirty="0"/>
              <a:t>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0465" y="2004197"/>
            <a:ext cx="3787719" cy="2226464"/>
          </a:xfrm>
          <a:prstGeom prst="rect">
            <a:avLst/>
          </a:prstGeom>
        </p:spPr>
      </p:pic>
      <p:sp>
        <p:nvSpPr>
          <p:cNvPr id="4" name="Curved Right Arrow 3"/>
          <p:cNvSpPr/>
          <p:nvPr/>
        </p:nvSpPr>
        <p:spPr>
          <a:xfrm>
            <a:off x="457200" y="2420888"/>
            <a:ext cx="1784721" cy="38884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6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Density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24336" y="5025430"/>
            <a:ext cx="3995936" cy="1465927"/>
            <a:chOff x="5210472" y="5392073"/>
            <a:chExt cx="3995936" cy="1465927"/>
          </a:xfrm>
        </p:grpSpPr>
        <p:sp>
          <p:nvSpPr>
            <p:cNvPr id="6" name="Rectangle 5"/>
            <p:cNvSpPr/>
            <p:nvPr/>
          </p:nvSpPr>
          <p:spPr>
            <a:xfrm>
              <a:off x="5210472" y="6165304"/>
              <a:ext cx="3995936" cy="6926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10472" y="5865664"/>
              <a:ext cx="3995936" cy="2996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10472" y="5392073"/>
              <a:ext cx="3995936" cy="4735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Elbow Connector 12"/>
          <p:cNvCxnSpPr/>
          <p:nvPr/>
        </p:nvCxnSpPr>
        <p:spPr>
          <a:xfrm rot="5400000" flipH="1" flipV="1">
            <a:off x="2275632" y="5885160"/>
            <a:ext cx="992336" cy="288032"/>
          </a:xfrm>
          <a:prstGeom prst="bentConnector3">
            <a:avLst>
              <a:gd name="adj1" fmla="val 685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5" idx="0"/>
          </p:cNvCxnSpPr>
          <p:nvPr/>
        </p:nvCxnSpPr>
        <p:spPr>
          <a:xfrm rot="10800000" flipH="1" flipV="1">
            <a:off x="2682043" y="5059416"/>
            <a:ext cx="233773" cy="773230"/>
          </a:xfrm>
          <a:prstGeom prst="bentConnector4">
            <a:avLst>
              <a:gd name="adj1" fmla="val -97787"/>
              <a:gd name="adj2" fmla="val 5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flipV="1">
            <a:off x="2339752" y="4824536"/>
            <a:ext cx="684584" cy="234880"/>
          </a:xfrm>
          <a:prstGeom prst="arc">
            <a:avLst>
              <a:gd name="adj1" fmla="val 16200000"/>
              <a:gd name="adj2" fmla="val 2150028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501397" y="5428221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ρ</a:t>
            </a:r>
            <a:r>
              <a:rPr lang="en-GB" sz="2000" b="1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1720" y="5028111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ρ</a:t>
            </a:r>
            <a:r>
              <a:rPr lang="en-GB" sz="2000" b="1" baseline="-25000" dirty="0"/>
              <a:t>2</a:t>
            </a:r>
          </a:p>
        </p:txBody>
      </p:sp>
      <p:sp>
        <p:nvSpPr>
          <p:cNvPr id="4" name="Curved Right Arrow 3"/>
          <p:cNvSpPr/>
          <p:nvPr/>
        </p:nvSpPr>
        <p:spPr>
          <a:xfrm>
            <a:off x="457200" y="2420888"/>
            <a:ext cx="1784721" cy="38884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0465" y="2004197"/>
            <a:ext cx="3787719" cy="22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9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Interfacial Roughness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24336" y="5025430"/>
            <a:ext cx="3995936" cy="1465927"/>
            <a:chOff x="5210472" y="5392073"/>
            <a:chExt cx="3995936" cy="1465927"/>
          </a:xfrm>
        </p:grpSpPr>
        <p:sp>
          <p:nvSpPr>
            <p:cNvPr id="6" name="Rectangle 5"/>
            <p:cNvSpPr/>
            <p:nvPr/>
          </p:nvSpPr>
          <p:spPr>
            <a:xfrm>
              <a:off x="5210472" y="6165304"/>
              <a:ext cx="3995936" cy="6926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10472" y="5865664"/>
              <a:ext cx="3995936" cy="2996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10472" y="5392073"/>
              <a:ext cx="3995936" cy="4735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Elbow Connector 12"/>
          <p:cNvCxnSpPr/>
          <p:nvPr/>
        </p:nvCxnSpPr>
        <p:spPr>
          <a:xfrm rot="5400000" flipH="1" flipV="1">
            <a:off x="2275632" y="5885160"/>
            <a:ext cx="992336" cy="288032"/>
          </a:xfrm>
          <a:prstGeom prst="bentConnector3">
            <a:avLst>
              <a:gd name="adj1" fmla="val 685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5" idx="0"/>
          </p:cNvCxnSpPr>
          <p:nvPr/>
        </p:nvCxnSpPr>
        <p:spPr>
          <a:xfrm rot="10800000" flipH="1" flipV="1">
            <a:off x="2682043" y="5059416"/>
            <a:ext cx="233773" cy="773230"/>
          </a:xfrm>
          <a:prstGeom prst="bentConnector4">
            <a:avLst>
              <a:gd name="adj1" fmla="val -97787"/>
              <a:gd name="adj2" fmla="val 5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flipV="1">
            <a:off x="2339752" y="4824536"/>
            <a:ext cx="684584" cy="234880"/>
          </a:xfrm>
          <a:prstGeom prst="arc">
            <a:avLst>
              <a:gd name="adj1" fmla="val 16200000"/>
              <a:gd name="adj2" fmla="val 2150028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rved Right Arrow 3"/>
          <p:cNvSpPr/>
          <p:nvPr/>
        </p:nvSpPr>
        <p:spPr>
          <a:xfrm rot="875853">
            <a:off x="725285" y="2342680"/>
            <a:ext cx="1014877" cy="30781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91590" y="4731398"/>
            <a:ext cx="713234" cy="3052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95040" y="5217122"/>
            <a:ext cx="713234" cy="3052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63625" y="5568269"/>
            <a:ext cx="713234" cy="3052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34498" y="5303050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R</a:t>
            </a:r>
            <a:r>
              <a:rPr lang="en-GB" sz="2000" b="1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34498" y="4925499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R</a:t>
            </a:r>
            <a:r>
              <a:rPr lang="en-GB" sz="2000" b="1" baseline="-25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03648" y="4469050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R</a:t>
            </a:r>
            <a:r>
              <a:rPr lang="en-GB" sz="2000" b="1" baseline="-25000" dirty="0"/>
              <a:t>3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0465" y="2004197"/>
            <a:ext cx="3787719" cy="22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67102"/>
      </p:ext>
    </p:extLst>
  </p:cSld>
  <p:clrMapOvr>
    <a:masterClrMapping/>
  </p:clrMapOvr>
</p:sld>
</file>

<file path=ppt/theme/theme1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S Large Bottom Banner">
  <a:themeElements>
    <a:clrScheme name="ISI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869212CC84D24F9E810E1C69340432" ma:contentTypeVersion="2" ma:contentTypeDescription="Create a new document." ma:contentTypeScope="" ma:versionID="7c623b5104f73238bcb93aa45d4b862d">
  <xsd:schema xmlns:xsd="http://www.w3.org/2001/XMLSchema" xmlns:xs="http://www.w3.org/2001/XMLSchema" xmlns:p="http://schemas.microsoft.com/office/2006/metadata/properties" xmlns:ns2="33f3a6bb-c050-4ee7-acab-b482e4e482fd" targetNamespace="http://schemas.microsoft.com/office/2006/metadata/properties" ma:root="true" ma:fieldsID="168e47cef1b69b80f3da289dd4a07dc2" ns2:_="">
    <xsd:import namespace="33f3a6bb-c050-4ee7-acab-b482e4e482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3a6bb-c050-4ee7-acab-b482e4e482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7464E0-80C1-4E52-A535-934E6C434A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f3a6bb-c050-4ee7-acab-b482e4e482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3504FC-A424-4F18-9B0D-8A27F2633A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AE3A34-FBCF-42D4-87B2-2772E196B19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3f3a6bb-c050-4ee7-acab-b482e4e482f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6051</TotalTime>
  <Words>1011</Words>
  <Application>Microsoft Office PowerPoint</Application>
  <PresentationFormat>On-screen Show (4:3)</PresentationFormat>
  <Paragraphs>229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Lucida Sans</vt:lpstr>
      <vt:lpstr>ISIS Small Bottom Banner</vt:lpstr>
      <vt:lpstr>ISIS Large Top Banner</vt:lpstr>
      <vt:lpstr>ISIS Large Bottom Banner</vt:lpstr>
      <vt:lpstr>Towards automated analysis of neutron reflectivity data</vt:lpstr>
      <vt:lpstr>PowerPoint Presentation</vt:lpstr>
      <vt:lpstr>PowerPoint Presentation</vt:lpstr>
      <vt:lpstr>Neutrons can see into everything</vt:lpstr>
      <vt:lpstr>Thin Films</vt:lpstr>
      <vt:lpstr>Reflect Neutrons</vt:lpstr>
      <vt:lpstr>Thickness</vt:lpstr>
      <vt:lpstr>Density</vt:lpstr>
      <vt:lpstr>Interfacial Roughness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CCLRC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Belcher, Emma (STFC,RAL,ISIS)</dc:creator>
  <cp:lastModifiedBy>Dannek</cp:lastModifiedBy>
  <cp:revision>1757</cp:revision>
  <dcterms:created xsi:type="dcterms:W3CDTF">2007-08-10T08:53:48Z</dcterms:created>
  <dcterms:modified xsi:type="dcterms:W3CDTF">2019-11-13T14:43:49Z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0x010100E4869212CC84D24F9E810E1C69340432</vt:lpwstr>
  </property>
</Properties>
</file>