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528" userDrawn="1">
          <p15:clr>
            <a:srgbClr val="A4A3A4"/>
          </p15:clr>
        </p15:guide>
        <p15:guide id="4" orient="horz" pos="1008" userDrawn="1">
          <p15:clr>
            <a:srgbClr val="A4A3A4"/>
          </p15:clr>
        </p15:guide>
        <p15:guide id="5" pos="288" userDrawn="1">
          <p15:clr>
            <a:srgbClr val="A4A3A4"/>
          </p15:clr>
        </p15:guide>
        <p15:guide id="6" pos="1056" userDrawn="1">
          <p15:clr>
            <a:srgbClr val="A4A3A4"/>
          </p15:clr>
        </p15:guide>
        <p15:guide id="7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3101"/>
    <a:srgbClr val="E43C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92"/>
    <p:restoredTop sz="94646"/>
  </p:normalViewPr>
  <p:slideViewPr>
    <p:cSldViewPr>
      <p:cViewPr varScale="1">
        <p:scale>
          <a:sx n="112" d="100"/>
          <a:sy n="112" d="100"/>
        </p:scale>
        <p:origin x="200" y="768"/>
      </p:cViewPr>
      <p:guideLst>
        <p:guide orient="horz" pos="2880"/>
        <p:guide pos="2160"/>
        <p:guide pos="528"/>
        <p:guide orient="horz" pos="1008"/>
        <p:guide pos="288"/>
        <p:guide pos="105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39749-5F7E-5648-9CD6-00744CE904A7}" type="datetimeFigureOut">
              <a:t>12/09/2019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A7EEF-0713-214A-8A97-49F34C15B59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70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" name="Segnaposto data 3">
            <a:extLst>
              <a:ext uri="{FF2B5EF4-FFF2-40B4-BE49-F238E27FC236}">
                <a16:creationId xmlns:a16="http://schemas.microsoft.com/office/drawing/2014/main" id="{B0B3840B-4F8F-5D4A-BE4D-515BFFFA0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D1CB468B-6234-D04B-A2D7-7545AE22986B}" type="datetime1">
              <a:t>12/09/2019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12/09/2019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C758A41A-99D0-E84B-8FE2-857A4FBEC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38BED5E8-9089-174C-BF11-B7DF163EB547}" type="datetime1">
              <a:t>12/09/2019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2E85EB29-7773-EA41-86EF-AB27DEA49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9831E0E-B4B9-804C-B32F-14C6EC15B13E}" type="datetime1">
              <a:t>12/09/2019</a:t>
            </a:fld>
            <a:endParaRPr lang="it-IT"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5" name="Segnaposto data 3">
            <a:extLst>
              <a:ext uri="{FF2B5EF4-FFF2-40B4-BE49-F238E27FC236}">
                <a16:creationId xmlns:a16="http://schemas.microsoft.com/office/drawing/2014/main" id="{471999AC-979D-ED49-902A-8F01B0F4E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2805CA99-DB71-1E43-AE65-640926A8E210}" type="datetime1">
              <a:t>12/09/2019</a:t>
            </a:fld>
            <a:endParaRPr lang="it-IT"/>
          </a:p>
        </p:txBody>
      </p:sp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6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>
            <a:extLst>
              <a:ext uri="{FF2B5EF4-FFF2-40B4-BE49-F238E27FC236}">
                <a16:creationId xmlns:a16="http://schemas.microsoft.com/office/drawing/2014/main" id="{380D4A8A-2D9C-8E40-8A5E-CE0E53191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B5162847-88AC-BC49-B42C-068C475CD287}" type="datetime1">
              <a:t>12/09/2019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3DA76E71-90F4-594C-8F95-9C1B8B8402A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867400"/>
            <a:ext cx="12179300" cy="990600"/>
          </a:xfrm>
          <a:prstGeom prst="rect">
            <a:avLst/>
          </a:prstGeom>
        </p:spPr>
      </p:pic>
      <p:sp>
        <p:nvSpPr>
          <p:cNvPr id="16" name="Segnaposto data 3">
            <a:extLst>
              <a:ext uri="{FF2B5EF4-FFF2-40B4-BE49-F238E27FC236}">
                <a16:creationId xmlns:a16="http://schemas.microsoft.com/office/drawing/2014/main" id="{D5072787-58E8-A44E-8753-E474F5E48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C50C29C9-981D-204A-8B2E-A989B168FDE9}" type="datetime1">
              <a:t>12/09/2019</a:t>
            </a:fld>
            <a:endParaRPr lang="it-IT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4635" y="527964"/>
            <a:ext cx="7310043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4C4D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4635" y="1194561"/>
            <a:ext cx="1013071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C4D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3" name="Segnaposto numero diapositiva 16">
            <a:extLst>
              <a:ext uri="{FF2B5EF4-FFF2-40B4-BE49-F238E27FC236}">
                <a16:creationId xmlns:a16="http://schemas.microsoft.com/office/drawing/2014/main" id="{AB7B06D6-260D-8048-8C9A-352F4826FF65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5" r:id="rId6"/>
  </p:sldLayoutIdLst>
  <p:hf sldNum="0" hdr="0" ftr="0" dt="0"/>
  <p:txStyles>
    <p:titleStyle>
      <a:lvl1pPr eaLnBrk="1" hangingPunct="1">
        <a:defRPr>
          <a:latin typeface="Muli" pitchFamily="2" charset="77"/>
          <a:ea typeface="+mj-ea"/>
          <a:cs typeface="+mj-cs"/>
        </a:defRPr>
      </a:lvl1pPr>
    </p:titleStyle>
    <p:bodyStyle>
      <a:lvl1pPr marL="0" eaLnBrk="1" hangingPunct="1">
        <a:defRPr>
          <a:latin typeface="Muli" pitchFamily="2" charset="77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magine 48">
            <a:extLst>
              <a:ext uri="{FF2B5EF4-FFF2-40B4-BE49-F238E27FC236}">
                <a16:creationId xmlns:a16="http://schemas.microsoft.com/office/drawing/2014/main" id="{1EB0BE17-4406-2547-BD41-BBF8482A0E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715096" y="2875508"/>
            <a:ext cx="7200304" cy="9816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299"/>
              </a:lnSpc>
            </a:pPr>
            <a:r>
              <a:rPr lang="en-GB" sz="3500" kern="1200" dirty="0" err="1">
                <a:latin typeface="Muli" pitchFamily="2" charset="77"/>
              </a:rPr>
              <a:t>PaNOSC</a:t>
            </a:r>
            <a:r>
              <a:rPr lang="en-GB" sz="3500" kern="1200" dirty="0">
                <a:latin typeface="Muli" pitchFamily="2" charset="77"/>
              </a:rPr>
              <a:t> WP3 ILL Workshop</a:t>
            </a:r>
            <a:br>
              <a:rPr lang="en-GB" sz="3500" kern="1200" dirty="0">
                <a:latin typeface="Muli" pitchFamily="2" charset="77"/>
              </a:rPr>
            </a:br>
            <a:r>
              <a:rPr lang="en-GB" sz="2800" kern="1200" dirty="0"/>
              <a:t>ILL Status Report</a:t>
            </a:r>
            <a:endParaRPr lang="en-GB" sz="2800" kern="1200" dirty="0">
              <a:latin typeface="Muli" pitchFamily="2" charset="77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15096" y="4743124"/>
            <a:ext cx="6320155" cy="396262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90"/>
              </a:spcBef>
            </a:pPr>
            <a:r>
              <a:rPr lang="en-GB" sz="2000" b="1" spc="50" dirty="0">
                <a:solidFill>
                  <a:srgbClr val="4C4D4F"/>
                </a:solidFill>
                <a:latin typeface="Muli" pitchFamily="2" charset="77"/>
                <a:cs typeface="Arial"/>
              </a:rPr>
              <a:t>18</a:t>
            </a:r>
            <a:r>
              <a:rPr lang="en-GB" sz="2000" b="1" spc="75" baseline="30000" dirty="0">
                <a:solidFill>
                  <a:srgbClr val="4C4D4F"/>
                </a:solidFill>
                <a:latin typeface="Muli" pitchFamily="2" charset="77"/>
                <a:cs typeface="Arial"/>
              </a:rPr>
              <a:t>th</a:t>
            </a:r>
            <a:r>
              <a:rPr lang="en-GB" sz="2000" b="1" spc="75" dirty="0">
                <a:solidFill>
                  <a:srgbClr val="4C4D4F"/>
                </a:solidFill>
                <a:latin typeface="Muli" pitchFamily="2" charset="77"/>
                <a:cs typeface="Arial"/>
              </a:rPr>
              <a:t> </a:t>
            </a:r>
            <a:r>
              <a:rPr lang="en-GB" sz="2000" b="1" spc="10" dirty="0">
                <a:solidFill>
                  <a:srgbClr val="4C4D4F"/>
                </a:solidFill>
                <a:latin typeface="Muli" pitchFamily="2" charset="77"/>
                <a:cs typeface="Arial"/>
              </a:rPr>
              <a:t>September,</a:t>
            </a:r>
            <a:r>
              <a:rPr lang="en-GB" sz="2000" b="1" spc="-60" dirty="0">
                <a:solidFill>
                  <a:srgbClr val="4C4D4F"/>
                </a:solidFill>
                <a:latin typeface="Muli" pitchFamily="2" charset="77"/>
                <a:cs typeface="Arial"/>
              </a:rPr>
              <a:t> </a:t>
            </a:r>
            <a:r>
              <a:rPr lang="en-GB" sz="2000" b="1" spc="90" dirty="0">
                <a:solidFill>
                  <a:srgbClr val="4C4D4F"/>
                </a:solidFill>
                <a:latin typeface="Muli" pitchFamily="2" charset="77"/>
                <a:cs typeface="Arial"/>
              </a:rPr>
              <a:t>2019</a:t>
            </a:r>
            <a:endParaRPr lang="en-GB" sz="2000" dirty="0">
              <a:latin typeface="Muli" pitchFamily="2" charset="77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32113" y="6340712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This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has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from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the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2020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and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under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grant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No.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823852</a:t>
            </a:r>
            <a:endParaRPr sz="750">
              <a:latin typeface="Muli" pitchFamily="2" charset="77"/>
              <a:cs typeface="Arial"/>
            </a:endParaRPr>
          </a:p>
        </p:txBody>
      </p: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1681163" y="6228257"/>
            <a:ext cx="486409" cy="345440"/>
            <a:chOff x="995362" y="6228257"/>
            <a:chExt cx="486409" cy="345440"/>
          </a:xfrm>
        </p:grpSpPr>
        <p:sp>
          <p:nvSpPr>
            <p:cNvPr id="18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" name="Immagine 2">
            <a:extLst>
              <a:ext uri="{FF2B5EF4-FFF2-40B4-BE49-F238E27FC236}">
                <a16:creationId xmlns:a16="http://schemas.microsoft.com/office/drawing/2014/main" id="{59ED750F-C77A-F24E-8961-FB46DDD5A1B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2743200" cy="13037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Since our last meeting in Copenhagen…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1274983" cy="45490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Discussions with ESRF (mainly) for FAIR Data API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Analysis of processes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Proposition of endpoints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Proposition of returned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i="1" dirty="0"/>
              <a:t>Test i</a:t>
            </a:r>
            <a:r>
              <a:rPr lang="en-GB" dirty="0"/>
              <a:t>mplementation of proposed API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Validate using ILL data catalogue DB and fine-tune specifications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Node.js / Loopback 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Analysis of </a:t>
            </a:r>
            <a:r>
              <a:rPr lang="en-GB" dirty="0" err="1"/>
              <a:t>NeXus</a:t>
            </a:r>
            <a:r>
              <a:rPr lang="en-GB" dirty="0"/>
              <a:t> Datafiles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Discussion with Instrument Control Service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Determine common metadata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Workshop preparation :-)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zati 5">
      <a:dk1>
        <a:srgbClr val="404140"/>
      </a:dk1>
      <a:lt1>
        <a:srgbClr val="FFFFFF"/>
      </a:lt1>
      <a:dk2>
        <a:srgbClr val="1F497D"/>
      </a:dk2>
      <a:lt2>
        <a:srgbClr val="D6D7D6"/>
      </a:lt2>
      <a:accent1>
        <a:srgbClr val="666EAE"/>
      </a:accent1>
      <a:accent2>
        <a:srgbClr val="A34773"/>
      </a:accent2>
      <a:accent3>
        <a:srgbClr val="9BBB59"/>
      </a:accent3>
      <a:accent4>
        <a:srgbClr val="8064A2"/>
      </a:accent4>
      <a:accent5>
        <a:srgbClr val="95B8E3"/>
      </a:accent5>
      <a:accent6>
        <a:srgbClr val="F79646"/>
      </a:accent6>
      <a:hlink>
        <a:srgbClr val="0000FF"/>
      </a:hlink>
      <a:folHlink>
        <a:srgbClr val="A347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OSC_ppt_template" id="{3D6497D1-F78B-BD4A-AD3B-BE4F342D4219}" vid="{6439142A-AE74-7C43-9AA7-E3849C96681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1734</TotalTime>
  <Words>91</Words>
  <Application>Microsoft Macintosh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Muli</vt:lpstr>
      <vt:lpstr>Office Theme</vt:lpstr>
      <vt:lpstr>PaNOSC WP3 ILL Workshop ILL Status Report</vt:lpstr>
      <vt:lpstr>Since our last meeting in Copenhagen…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WP4 : Current ideas for Common Portal Architecture</dc:title>
  <dc:creator>Stuart Caunt</dc:creator>
  <cp:lastModifiedBy>Stuart Caunt</cp:lastModifiedBy>
  <cp:revision>45</cp:revision>
  <cp:lastPrinted>2019-09-09T14:38:57Z</cp:lastPrinted>
  <dcterms:created xsi:type="dcterms:W3CDTF">2019-09-09T12:03:54Z</dcterms:created>
  <dcterms:modified xsi:type="dcterms:W3CDTF">2019-09-12T12:04:53Z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2019-04-19T00:00:00Z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2019-04-23T00:00:00Z</vt:filetime>
  </property>
</Properties>
</file>