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9" r:id="rId7"/>
    <p:sldId id="260" r:id="rId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5D2925-0D20-97CA-6143-5B0080ED6B80}" name="Hirschfeld, Marin (DLSLtd,RAL,CEO)" initials="MH" userId="S::Marin.Hirschfeld@diamond.ac.uk::fdc9620b-bc95-45d2-9ed4-ccca89dc995b" providerId="AD"/>
  <p188:author id="{C60C8377-C9DB-9567-ECFF-22E8203B800E}" name="Cesmat, Francois (Prium,RAL,CEO)" initials="CF" userId="S::francois.cesmat@diamond.ac.uk::55396621-e195-4c3d-a90a-64591b9f3cba" providerId="AD"/>
  <p188:author id="{9333BE90-A0AE-03FA-28FE-A3F9EFED9A6D}" name="Pallister, Katy (DLSLtd,RAL,CEO)" initials="KP" userId="S::katy.pallister@diamond.ac.uk::f090fab5-fc42-4de6-acd0-9971947153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2"/>
    <a:srgbClr val="96A4A1"/>
    <a:srgbClr val="90C73E"/>
    <a:srgbClr val="B0008E"/>
    <a:srgbClr val="318CDD"/>
    <a:srgbClr val="C05FEB"/>
    <a:srgbClr val="00AEA9"/>
    <a:srgbClr val="3A5DAB"/>
    <a:srgbClr val="202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F94E6-D2EA-47ED-9B63-672CCE0703FB}" v="20" dt="2026-01-07T14:06:35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5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er, Phil (DLSLtd,RAL,SCI)" userId="3d705f71-27d3-4253-8d42-735fcb619586" providerId="ADAL" clId="{EE7611A4-9839-4D4A-9732-A37F0CC52A2B}"/>
    <pc:docChg chg="undo custSel addSld modSld">
      <pc:chgData name="Chater, Phil (DLSLtd,RAL,SCI)" userId="3d705f71-27d3-4253-8d42-735fcb619586" providerId="ADAL" clId="{EE7611A4-9839-4D4A-9732-A37F0CC52A2B}" dt="2026-01-07T14:06:35.520" v="471" actId="20577"/>
      <pc:docMkLst>
        <pc:docMk/>
      </pc:docMkLst>
      <pc:sldChg chg="modSp mod">
        <pc:chgData name="Chater, Phil (DLSLtd,RAL,SCI)" userId="3d705f71-27d3-4253-8d42-735fcb619586" providerId="ADAL" clId="{EE7611A4-9839-4D4A-9732-A37F0CC52A2B}" dt="2026-01-07T14:06:35.520" v="471" actId="20577"/>
        <pc:sldMkLst>
          <pc:docMk/>
          <pc:sldMk cId="3716299357" sldId="256"/>
        </pc:sldMkLst>
        <pc:spChg chg="mod">
          <ac:chgData name="Chater, Phil (DLSLtd,RAL,SCI)" userId="3d705f71-27d3-4253-8d42-735fcb619586" providerId="ADAL" clId="{EE7611A4-9839-4D4A-9732-A37F0CC52A2B}" dt="2026-01-07T13:59:12.226" v="11" actId="20577"/>
          <ac:spMkLst>
            <pc:docMk/>
            <pc:sldMk cId="3716299357" sldId="256"/>
            <ac:spMk id="2" creationId="{1DF4C0A6-C339-38C9-D013-91FDF520E2AD}"/>
          </ac:spMkLst>
        </pc:spChg>
        <pc:spChg chg="mod">
          <ac:chgData name="Chater, Phil (DLSLtd,RAL,SCI)" userId="3d705f71-27d3-4253-8d42-735fcb619586" providerId="ADAL" clId="{EE7611A4-9839-4D4A-9732-A37F0CC52A2B}" dt="2026-01-07T14:06:35.520" v="471" actId="20577"/>
          <ac:spMkLst>
            <pc:docMk/>
            <pc:sldMk cId="3716299357" sldId="256"/>
            <ac:spMk id="3" creationId="{24685B13-3BF9-E230-275F-508812BFCFBE}"/>
          </ac:spMkLst>
        </pc:spChg>
      </pc:sldChg>
      <pc:sldChg chg="addSp delSp modSp new mod modClrScheme chgLayout">
        <pc:chgData name="Chater, Phil (DLSLtd,RAL,SCI)" userId="3d705f71-27d3-4253-8d42-735fcb619586" providerId="ADAL" clId="{EE7611A4-9839-4D4A-9732-A37F0CC52A2B}" dt="2026-01-07T14:06:01.836" v="435" actId="113"/>
        <pc:sldMkLst>
          <pc:docMk/>
          <pc:sldMk cId="914289761" sldId="260"/>
        </pc:sldMkLst>
        <pc:spChg chg="del mod ord">
          <ac:chgData name="Chater, Phil (DLSLtd,RAL,SCI)" userId="3d705f71-27d3-4253-8d42-735fcb619586" providerId="ADAL" clId="{EE7611A4-9839-4D4A-9732-A37F0CC52A2B}" dt="2026-01-07T13:59:22.374" v="13" actId="700"/>
          <ac:spMkLst>
            <pc:docMk/>
            <pc:sldMk cId="914289761" sldId="260"/>
            <ac:spMk id="2" creationId="{4680AA5D-CA15-8521-6960-CAB99E73F5C0}"/>
          </ac:spMkLst>
        </pc:spChg>
        <pc:spChg chg="del">
          <ac:chgData name="Chater, Phil (DLSLtd,RAL,SCI)" userId="3d705f71-27d3-4253-8d42-735fcb619586" providerId="ADAL" clId="{EE7611A4-9839-4D4A-9732-A37F0CC52A2B}" dt="2026-01-07T13:59:22.374" v="13" actId="700"/>
          <ac:spMkLst>
            <pc:docMk/>
            <pc:sldMk cId="914289761" sldId="260"/>
            <ac:spMk id="3" creationId="{CAEEC5F9-7663-A3E7-84FA-969254CA0A3A}"/>
          </ac:spMkLst>
        </pc:spChg>
        <pc:spChg chg="mod ord">
          <ac:chgData name="Chater, Phil (DLSLtd,RAL,SCI)" userId="3d705f71-27d3-4253-8d42-735fcb619586" providerId="ADAL" clId="{EE7611A4-9839-4D4A-9732-A37F0CC52A2B}" dt="2026-01-07T13:59:22.374" v="13" actId="700"/>
          <ac:spMkLst>
            <pc:docMk/>
            <pc:sldMk cId="914289761" sldId="260"/>
            <ac:spMk id="4" creationId="{FB421234-E8B0-D6F5-317E-5A32A9492DD2}"/>
          </ac:spMkLst>
        </pc:spChg>
        <pc:spChg chg="add mod ord">
          <ac:chgData name="Chater, Phil (DLSLtd,RAL,SCI)" userId="3d705f71-27d3-4253-8d42-735fcb619586" providerId="ADAL" clId="{EE7611A4-9839-4D4A-9732-A37F0CC52A2B}" dt="2026-01-07T13:59:28.481" v="29" actId="20577"/>
          <ac:spMkLst>
            <pc:docMk/>
            <pc:sldMk cId="914289761" sldId="260"/>
            <ac:spMk id="5" creationId="{4483C40F-A3C3-C0BE-23DD-2A021F39C175}"/>
          </ac:spMkLst>
        </pc:spChg>
        <pc:spChg chg="add mod">
          <ac:chgData name="Chater, Phil (DLSLtd,RAL,SCI)" userId="3d705f71-27d3-4253-8d42-735fcb619586" providerId="ADAL" clId="{EE7611A4-9839-4D4A-9732-A37F0CC52A2B}" dt="2026-01-07T14:05:57.285" v="433" actId="113"/>
          <ac:spMkLst>
            <pc:docMk/>
            <pc:sldMk cId="914289761" sldId="260"/>
            <ac:spMk id="8" creationId="{F3537432-8B5C-796A-A854-34C7DEA1CAD9}"/>
          </ac:spMkLst>
        </pc:spChg>
        <pc:spChg chg="add mod">
          <ac:chgData name="Chater, Phil (DLSLtd,RAL,SCI)" userId="3d705f71-27d3-4253-8d42-735fcb619586" providerId="ADAL" clId="{EE7611A4-9839-4D4A-9732-A37F0CC52A2B}" dt="2026-01-07T14:06:00.070" v="434" actId="113"/>
          <ac:spMkLst>
            <pc:docMk/>
            <pc:sldMk cId="914289761" sldId="260"/>
            <ac:spMk id="9" creationId="{E6C6D2E9-A964-D7BA-EFFA-353664A7584E}"/>
          </ac:spMkLst>
        </pc:spChg>
        <pc:spChg chg="add del">
          <ac:chgData name="Chater, Phil (DLSLtd,RAL,SCI)" userId="3d705f71-27d3-4253-8d42-735fcb619586" providerId="ADAL" clId="{EE7611A4-9839-4D4A-9732-A37F0CC52A2B}" dt="2026-01-07T14:04:04.637" v="208" actId="478"/>
          <ac:spMkLst>
            <pc:docMk/>
            <pc:sldMk cId="914289761" sldId="260"/>
            <ac:spMk id="10" creationId="{44316E90-B1FC-D98E-F9EA-FF522C7F34D7}"/>
          </ac:spMkLst>
        </pc:spChg>
        <pc:spChg chg="add del">
          <ac:chgData name="Chater, Phil (DLSLtd,RAL,SCI)" userId="3d705f71-27d3-4253-8d42-735fcb619586" providerId="ADAL" clId="{EE7611A4-9839-4D4A-9732-A37F0CC52A2B}" dt="2026-01-07T14:04:21.670" v="212" actId="478"/>
          <ac:spMkLst>
            <pc:docMk/>
            <pc:sldMk cId="914289761" sldId="260"/>
            <ac:spMk id="12" creationId="{2C14764A-F9A7-8B69-4ECF-6B097814ABDB}"/>
          </ac:spMkLst>
        </pc:spChg>
        <pc:spChg chg="add mod">
          <ac:chgData name="Chater, Phil (DLSLtd,RAL,SCI)" userId="3d705f71-27d3-4253-8d42-735fcb619586" providerId="ADAL" clId="{EE7611A4-9839-4D4A-9732-A37F0CC52A2B}" dt="2026-01-07T14:06:01.836" v="435" actId="113"/>
          <ac:spMkLst>
            <pc:docMk/>
            <pc:sldMk cId="914289761" sldId="260"/>
            <ac:spMk id="14" creationId="{5DC8C0A3-5124-894A-DD2B-93121BA74DF6}"/>
          </ac:spMkLst>
        </pc:spChg>
        <pc:picChg chg="add mod">
          <ac:chgData name="Chater, Phil (DLSLtd,RAL,SCI)" userId="3d705f71-27d3-4253-8d42-735fcb619586" providerId="ADAL" clId="{EE7611A4-9839-4D4A-9732-A37F0CC52A2B}" dt="2026-01-07T14:01:44.451" v="47" actId="1076"/>
          <ac:picMkLst>
            <pc:docMk/>
            <pc:sldMk cId="914289761" sldId="260"/>
            <ac:picMk id="7" creationId="{5B97AC3B-2215-6931-6996-AB1C696C6196}"/>
          </ac:picMkLst>
        </pc:picChg>
        <pc:picChg chg="add del">
          <ac:chgData name="Chater, Phil (DLSLtd,RAL,SCI)" userId="3d705f71-27d3-4253-8d42-735fcb619586" providerId="ADAL" clId="{EE7611A4-9839-4D4A-9732-A37F0CC52A2B}" dt="2026-01-07T14:04:08.603" v="210" actId="478"/>
          <ac:picMkLst>
            <pc:docMk/>
            <pc:sldMk cId="914289761" sldId="260"/>
            <ac:picMk id="11" creationId="{10122AD1-1510-379B-71F9-E04CDE859FC9}"/>
          </ac:picMkLst>
        </pc:picChg>
        <pc:picChg chg="add mod">
          <ac:chgData name="Chater, Phil (DLSLtd,RAL,SCI)" userId="3d705f71-27d3-4253-8d42-735fcb619586" providerId="ADAL" clId="{EE7611A4-9839-4D4A-9732-A37F0CC52A2B}" dt="2026-01-07T14:05:42.853" v="432" actId="1038"/>
          <ac:picMkLst>
            <pc:docMk/>
            <pc:sldMk cId="914289761" sldId="260"/>
            <ac:picMk id="13" creationId="{BCF6124F-E23E-7BB7-44DB-3D69113C9AA8}"/>
          </ac:picMkLst>
        </pc:picChg>
        <pc:picChg chg="add mod">
          <ac:chgData name="Chater, Phil (DLSLtd,RAL,SCI)" userId="3d705f71-27d3-4253-8d42-735fcb619586" providerId="ADAL" clId="{EE7611A4-9839-4D4A-9732-A37F0CC52A2B}" dt="2026-01-07T14:00:24.337" v="37" actId="1076"/>
          <ac:picMkLst>
            <pc:docMk/>
            <pc:sldMk cId="914289761" sldId="260"/>
            <ac:picMk id="1026" creationId="{8E6158A7-A06D-5BA4-34F3-FE807C4002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9B71F-70D4-47D1-88C6-E00F8A2913AB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1545B-7825-4CBC-8B78-35C5E987B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triangle with black background&#10;&#10;AI-generated content may be incorrect.">
            <a:extLst>
              <a:ext uri="{FF2B5EF4-FFF2-40B4-BE49-F238E27FC236}">
                <a16:creationId xmlns:a16="http://schemas.microsoft.com/office/drawing/2014/main" id="{CB9B3FB9-E660-B2D4-F8F2-567E677D5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219"/>
          <a:stretch>
            <a:fillRect/>
          </a:stretch>
        </p:blipFill>
        <p:spPr>
          <a:xfrm rot="16200000">
            <a:off x="2438676" y="67716"/>
            <a:ext cx="4351608" cy="922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998" y="3482088"/>
            <a:ext cx="7844202" cy="1440000"/>
          </a:xfr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999" y="4922088"/>
            <a:ext cx="7361600" cy="1260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speaker/date/location</a:t>
            </a:r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F8A9D49-27ED-CBF2-1046-6C3412777F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4625" y="360001"/>
            <a:ext cx="19173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2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2CE17C5F-F8FB-DEDA-9141-5E2AD4CC7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219"/>
          <a:stretch>
            <a:fillRect/>
          </a:stretch>
        </p:blipFill>
        <p:spPr>
          <a:xfrm rot="16200000">
            <a:off x="2438675" y="67716"/>
            <a:ext cx="4351609" cy="922896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1EBF9CB6-D0A4-075B-E2B5-0C37959F1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4922088"/>
            <a:ext cx="7361599" cy="1260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73E3B8-88D2-7F4F-FA6D-4D854BD76C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8" y="3482088"/>
            <a:ext cx="7844201" cy="1440000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1934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orange triangle with black background&#10;&#10;AI-generated content may be incorrect.">
            <a:extLst>
              <a:ext uri="{FF2B5EF4-FFF2-40B4-BE49-F238E27FC236}">
                <a16:creationId xmlns:a16="http://schemas.microsoft.com/office/drawing/2014/main" id="{2B08DB38-3D3B-E016-49FB-58111B453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219"/>
          <a:stretch>
            <a:fillRect/>
          </a:stretch>
        </p:blipFill>
        <p:spPr>
          <a:xfrm rot="16200000">
            <a:off x="2438674" y="67716"/>
            <a:ext cx="4351609" cy="92289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C3EF5A5-1118-6988-0C11-70ED3098B4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8" y="3482088"/>
            <a:ext cx="7844201" cy="1440000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thanks/ acknowledgments</a:t>
            </a:r>
          </a:p>
        </p:txBody>
      </p:sp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EC1AB48-FDBA-A757-CF55-73559066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4625" y="360001"/>
            <a:ext cx="19173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black triangle&#10;&#10;AI-generated content may be incorrect.">
            <a:extLst>
              <a:ext uri="{FF2B5EF4-FFF2-40B4-BE49-F238E27FC236}">
                <a16:creationId xmlns:a16="http://schemas.microsoft.com/office/drawing/2014/main" id="{73AD4CCE-3C7A-2261-6D4A-1B60C1220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031"/>
          <a:stretch>
            <a:fillRect/>
          </a:stretch>
        </p:blipFill>
        <p:spPr>
          <a:xfrm flipH="1">
            <a:off x="9842427" y="6173127"/>
            <a:ext cx="1711569" cy="684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461157"/>
            <a:ext cx="11483265" cy="462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F8B1C8C-9527-A39E-0D49-E8570B88E5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999" y="6182088"/>
            <a:ext cx="1277339" cy="360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E0EEDE-7FF8-733D-5B2E-C8178EB3F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127E9B-FAAE-BAB9-F67D-38437CBB1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black triangle&#10;&#10;AI-generated content may be incorrect.">
            <a:extLst>
              <a:ext uri="{FF2B5EF4-FFF2-40B4-BE49-F238E27FC236}">
                <a16:creationId xmlns:a16="http://schemas.microsoft.com/office/drawing/2014/main" id="{48F29B54-664F-42C1-31FA-0CF1EB7BE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031"/>
          <a:stretch>
            <a:fillRect/>
          </a:stretch>
        </p:blipFill>
        <p:spPr>
          <a:xfrm flipH="1">
            <a:off x="9842427" y="6173127"/>
            <a:ext cx="1711569" cy="684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461157"/>
            <a:ext cx="5659801" cy="462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1157"/>
            <a:ext cx="5659800" cy="462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2A763EB-DE49-0FAD-41CF-6831772B72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999" y="6182088"/>
            <a:ext cx="1277339" cy="360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839D70-1102-5E7A-A191-7663768A3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50890A-5D20-E4DF-BFC5-59FBA9EF4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42729C-D898-579D-6391-A2D85058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6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5125"/>
            <a:ext cx="5659801" cy="109603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461156"/>
            <a:ext cx="5659801" cy="4623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52983EE-F9A1-33F7-4355-0A742C668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999" y="6182088"/>
            <a:ext cx="1277339" cy="360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12AF75-F974-6597-A41F-7CC410DF3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000" y="1"/>
            <a:ext cx="6075181" cy="6578637"/>
          </a:xfrm>
          <a:custGeom>
            <a:avLst/>
            <a:gdLst>
              <a:gd name="connsiteX0" fmla="*/ 0 w 6075181"/>
              <a:gd name="connsiteY0" fmla="*/ 0 h 6578637"/>
              <a:gd name="connsiteX1" fmla="*/ 1012530 w 6075181"/>
              <a:gd name="connsiteY1" fmla="*/ 0 h 6578637"/>
              <a:gd name="connsiteX2" fmla="*/ 6075180 w 6075181"/>
              <a:gd name="connsiteY2" fmla="*/ 1 h 6578637"/>
              <a:gd name="connsiteX3" fmla="*/ 6075181 w 6075181"/>
              <a:gd name="connsiteY3" fmla="*/ 3168184 h 6578637"/>
              <a:gd name="connsiteX4" fmla="*/ 1753467 w 6075181"/>
              <a:gd name="connsiteY4" fmla="*/ 6424829 h 6578637"/>
              <a:gd name="connsiteX5" fmla="*/ 1632031 w 6075181"/>
              <a:gd name="connsiteY5" fmla="*/ 6498499 h 6578637"/>
              <a:gd name="connsiteX6" fmla="*/ 1532801 w 6075181"/>
              <a:gd name="connsiteY6" fmla="*/ 6534135 h 6578637"/>
              <a:gd name="connsiteX7" fmla="*/ 1502866 w 6075181"/>
              <a:gd name="connsiteY7" fmla="*/ 6546823 h 6578637"/>
              <a:gd name="connsiteX8" fmla="*/ 1363671 w 6075181"/>
              <a:gd name="connsiteY8" fmla="*/ 6575090 h 6578637"/>
              <a:gd name="connsiteX9" fmla="*/ 596028 w 6075181"/>
              <a:gd name="connsiteY9" fmla="*/ 5947295 h 6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5181" h="6578637">
                <a:moveTo>
                  <a:pt x="0" y="0"/>
                </a:moveTo>
                <a:lnTo>
                  <a:pt x="1012530" y="0"/>
                </a:lnTo>
                <a:lnTo>
                  <a:pt x="6075180" y="1"/>
                </a:lnTo>
                <a:lnTo>
                  <a:pt x="6075181" y="3168184"/>
                </a:lnTo>
                <a:lnTo>
                  <a:pt x="1753467" y="6424829"/>
                </a:lnTo>
                <a:cubicBezTo>
                  <a:pt x="1714805" y="6453962"/>
                  <a:pt x="1674108" y="6478488"/>
                  <a:pt x="1632031" y="6498499"/>
                </a:cubicBezTo>
                <a:lnTo>
                  <a:pt x="1532801" y="6534135"/>
                </a:lnTo>
                <a:lnTo>
                  <a:pt x="1502866" y="6546823"/>
                </a:lnTo>
                <a:cubicBezTo>
                  <a:pt x="1458378" y="6560669"/>
                  <a:pt x="1411839" y="6570263"/>
                  <a:pt x="1363671" y="6575090"/>
                </a:cubicBezTo>
                <a:cubicBezTo>
                  <a:pt x="978333" y="6613708"/>
                  <a:pt x="634646" y="6332635"/>
                  <a:pt x="596028" y="5947295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8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black triangle&#10;&#10;AI-generated content may be incorrect.">
            <a:extLst>
              <a:ext uri="{FF2B5EF4-FFF2-40B4-BE49-F238E27FC236}">
                <a16:creationId xmlns:a16="http://schemas.microsoft.com/office/drawing/2014/main" id="{410D01EA-BDC0-54D1-B0A4-9B9E44525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4134"/>
          <a:stretch>
            <a:fillRect/>
          </a:stretch>
        </p:blipFill>
        <p:spPr>
          <a:xfrm flipH="1">
            <a:off x="9851954" y="6239802"/>
            <a:ext cx="1711569" cy="618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F194068-312C-D5CE-6970-D07E23F6BD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999" y="6182088"/>
            <a:ext cx="12773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2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black triangle&#10;&#10;AI-generated content may be incorrect.">
            <a:extLst>
              <a:ext uri="{FF2B5EF4-FFF2-40B4-BE49-F238E27FC236}">
                <a16:creationId xmlns:a16="http://schemas.microsoft.com/office/drawing/2014/main" id="{EB565940-7AA8-C75F-A351-3442DA3A1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4134"/>
          <a:stretch>
            <a:fillRect/>
          </a:stretch>
        </p:blipFill>
        <p:spPr>
          <a:xfrm flipH="1">
            <a:off x="9851954" y="6239802"/>
            <a:ext cx="1711569" cy="6181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EF313C2-E614-D0B1-B4B3-F693D6A83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999" y="6182088"/>
            <a:ext cx="12773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472001" cy="1101156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461156"/>
            <a:ext cx="11483265" cy="47158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0409"/>
            <a:ext cx="4114800" cy="365125"/>
          </a:xfrm>
          <a:prstGeom prst="rect">
            <a:avLst/>
          </a:prstGeom>
        </p:spPr>
        <p:txBody>
          <a:bodyPr vert="horz" lIns="0" tIns="36000" rIns="0" bIns="36000" rtlCol="0" anchor="b">
            <a:no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4001" y="6176963"/>
            <a:ext cx="1278000" cy="365125"/>
          </a:xfrm>
          <a:prstGeom prst="rect">
            <a:avLst/>
          </a:prstGeom>
        </p:spPr>
        <p:txBody>
          <a:bodyPr vert="horz" lIns="0" tIns="36000" rIns="0" bIns="36000" rtlCol="0" anchor="b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152C9-9C15-C32E-7F05-544F0FD0020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54650" y="6626860"/>
            <a:ext cx="131127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1788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52" r:id="rId5"/>
    <p:sldLayoutId id="2147483657" r:id="rId6"/>
    <p:sldLayoutId id="2147483654" r:id="rId7"/>
    <p:sldLayoutId id="2147483655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 Nova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hilip.chater@diamond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ur03.safelinks.protection.outlook.com/?url=https%3A%2F%2Ffilesender.renater.fr%2F%3Fs%3Ddownload%26token%3Dd750eb9e-5dc4-4b3d-bd46-e298e9e833cd&amp;data=05%7C02%7Cphilip.chater%40diamond.ac.uk%7C3d7941191ebc4fc2401708de3f069a63%7C9d27ba7401004d0d81ff1d728dae8df6%7C0%7C0%7C639017494820242077%7CUnknown%7CTWFpbGZsb3d8eyJFbXB0eU1hcGkiOnRydWUsIlYiOiIwLjAuMDAwMCIsIlAiOiJXaW4zMiIsIkFOIjoiTWFpbCIsIldUIjoyfQ%3D%3D%7C0%7C%7C%7C&amp;sdata=TnWy4vz9Avf7m4hUh3MT5%2BQKCM1%2BOHKtrTREKQuP1GQ%3D&amp;reserved=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download" TargetMode="External"/><Relationship Id="rId2" Type="http://schemas.openxmlformats.org/officeDocument/2006/relationships/hyperlink" Target="https://github.com/pachater/topas/blob/master/pdf.in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C0A6-C339-38C9-D013-91FDF520E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8" y="3482088"/>
            <a:ext cx="6828202" cy="1440000"/>
          </a:xfrm>
        </p:spPr>
        <p:txBody>
          <a:bodyPr/>
          <a:lstStyle/>
          <a:p>
            <a:r>
              <a:rPr lang="en-GB" sz="4000" dirty="0"/>
              <a:t>TOPAS Installation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85B13-3BF9-E230-275F-508812BFC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philip.chater@diamond.ac.uk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629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AB79-68F5-2DE8-03EB-DCA875BF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Installation instructions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F6CD-ADB9-3754-CADE-A25A37CB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Download TOPAS and associated files from </a:t>
            </a:r>
            <a:r>
              <a:rPr lang="en-GB" dirty="0">
                <a:hlinkClick r:id="rId2"/>
              </a:rPr>
              <a:t>this link</a:t>
            </a:r>
            <a:r>
              <a:rPr lang="en-GB" dirty="0"/>
              <a:t>, password “</a:t>
            </a:r>
            <a:r>
              <a:rPr lang="en-GB" dirty="0">
                <a:solidFill>
                  <a:srgbClr val="FF0000"/>
                </a:solidFill>
              </a:rPr>
              <a:t>(Sr1-xPrxTiO3)</a:t>
            </a:r>
            <a:r>
              <a:rPr lang="en-GB" dirty="0"/>
              <a:t>” (</a:t>
            </a:r>
            <a:r>
              <a:rPr lang="en-GB" i="1" dirty="0"/>
              <a:t>with</a:t>
            </a:r>
            <a:r>
              <a:rPr lang="en-GB" dirty="0"/>
              <a:t> the parentheses)</a:t>
            </a:r>
          </a:p>
          <a:p>
            <a:r>
              <a:rPr lang="en-GB" dirty="0"/>
              <a:t>Extract the folder to your computer</a:t>
            </a:r>
          </a:p>
          <a:p>
            <a:r>
              <a:rPr lang="en-GB" dirty="0"/>
              <a:t>Install TOPAS and </a:t>
            </a:r>
            <a:r>
              <a:rPr lang="en-GB" dirty="0" err="1"/>
              <a:t>CodeMeter</a:t>
            </a:r>
            <a:r>
              <a:rPr lang="en-GB" dirty="0"/>
              <a:t> (administrator rights required)</a:t>
            </a:r>
          </a:p>
          <a:p>
            <a:pPr lvl="1"/>
            <a:r>
              <a:rPr lang="en-GB" dirty="0"/>
              <a:t>Run DIFFRAC.TOPAS-V7.0.1.4.exe and install to the default directory, C:\TOPAS7</a:t>
            </a:r>
          </a:p>
          <a:p>
            <a:pPr lvl="1"/>
            <a:r>
              <a:rPr lang="en-GB" dirty="0"/>
              <a:t>Run CodeMeterRuntime_840a.exe and install</a:t>
            </a:r>
          </a:p>
          <a:p>
            <a:r>
              <a:rPr lang="en-GB" dirty="0"/>
              <a:t>Install the demo license for TOPAS</a:t>
            </a:r>
          </a:p>
          <a:p>
            <a:pPr lvl="1"/>
            <a:r>
              <a:rPr lang="en-GB" dirty="0"/>
              <a:t>Open </a:t>
            </a:r>
            <a:r>
              <a:rPr lang="en-GB" dirty="0" err="1"/>
              <a:t>CodeMeter</a:t>
            </a:r>
            <a:r>
              <a:rPr lang="en-GB" dirty="0"/>
              <a:t> Control </a:t>
            </a:r>
            <a:r>
              <a:rPr lang="en-GB" dirty="0" err="1"/>
              <a:t>Center</a:t>
            </a:r>
            <a:endParaRPr lang="en-GB" dirty="0"/>
          </a:p>
          <a:p>
            <a:pPr lvl="1"/>
            <a:r>
              <a:rPr lang="en-GB" dirty="0"/>
              <a:t>Drag and drop the license file </a:t>
            </a:r>
            <a:r>
              <a:rPr lang="en-GB" dirty="0">
                <a:solidFill>
                  <a:srgbClr val="FF0000"/>
                </a:solidFill>
              </a:rPr>
              <a:t>140-4063086684.wbc</a:t>
            </a:r>
            <a:r>
              <a:rPr lang="en-GB" dirty="0"/>
              <a:t> into the License box on the left </a:t>
            </a:r>
          </a:p>
          <a:p>
            <a:r>
              <a:rPr lang="en-GB" dirty="0"/>
              <a:t>Open Topas.exe (in C:\TOPAS7) to check that it runs</a:t>
            </a:r>
          </a:p>
          <a:p>
            <a:pPr lvl="1"/>
            <a:r>
              <a:rPr lang="en-GB" dirty="0"/>
              <a:t>If you get a “License not found” error, click “Retry”</a:t>
            </a:r>
          </a:p>
          <a:p>
            <a:pPr lvl="1"/>
            <a:r>
              <a:rPr lang="en-GB" dirty="0"/>
              <a:t>You should see this TOPAS window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C373A-801F-7A10-3293-4F9B4BE991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80B24-2DBF-C097-F0D8-F78CC5123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646" y="2521502"/>
            <a:ext cx="1867795" cy="227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B1296-C9DC-72FF-1E81-5CE1A5D05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007" y="2795509"/>
            <a:ext cx="1860966" cy="259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412B3-4C41-7898-E66D-4581881BCB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8" t="2182" r="5008" b="7921"/>
          <a:stretch>
            <a:fillRect/>
          </a:stretch>
        </p:blipFill>
        <p:spPr>
          <a:xfrm>
            <a:off x="8000229" y="2835188"/>
            <a:ext cx="3831771" cy="29197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2A9FE-5BE9-0521-DE8F-87598260B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927" y="4694746"/>
            <a:ext cx="3435125" cy="184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60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F6E9-FDBA-3A14-020D-86EC1CC7E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366F-58A5-2441-7483-1B30B07B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Installation instructions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02238-CF2E-9662-150F-E736E4E7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008873"/>
            <a:ext cx="11483265" cy="4623378"/>
          </a:xfrm>
        </p:spPr>
        <p:txBody>
          <a:bodyPr/>
          <a:lstStyle/>
          <a:p>
            <a:r>
              <a:rPr lang="en-GB" dirty="0"/>
              <a:t>Update TOPAS macros</a:t>
            </a:r>
          </a:p>
          <a:p>
            <a:pPr lvl="1"/>
            <a:r>
              <a:rPr lang="en-GB" dirty="0"/>
              <a:t>Download the latest version of </a:t>
            </a:r>
            <a:r>
              <a:rPr lang="en-GB" dirty="0">
                <a:hlinkClick r:id="rId2"/>
              </a:rPr>
              <a:t>pdf.inc</a:t>
            </a:r>
            <a:r>
              <a:rPr lang="en-GB" dirty="0"/>
              <a:t> into C:\TOPAS7 (replacing any previous versions)</a:t>
            </a:r>
          </a:p>
          <a:p>
            <a:pPr lvl="1"/>
            <a:r>
              <a:rPr lang="en-GB" dirty="0"/>
              <a:t>Edit C:\TOPAS7\local.inc to say 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pdf.inc</a:t>
            </a:r>
            <a:r>
              <a:rPr lang="en-GB" dirty="0"/>
              <a:t> (i.e. remove the 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dirty="0"/>
              <a:t> from the start of the line 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'#include pdf.inc</a:t>
            </a:r>
            <a:r>
              <a:rPr lang="en-GB" dirty="0"/>
              <a:t>)</a:t>
            </a:r>
          </a:p>
          <a:p>
            <a:r>
              <a:rPr lang="en-GB" dirty="0"/>
              <a:t>Install VS Code and set it up for TOPAS</a:t>
            </a:r>
          </a:p>
          <a:p>
            <a:pPr lvl="1"/>
            <a:r>
              <a:rPr lang="en-GB" dirty="0"/>
              <a:t>Install VS Code from </a:t>
            </a:r>
            <a:r>
              <a:rPr lang="en-GB" dirty="0">
                <a:hlinkClick r:id="rId3"/>
              </a:rPr>
              <a:t>https://code.visualstudio.com/download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Open VS Code, click on “Extensions” and search for “</a:t>
            </a:r>
            <a:r>
              <a:rPr lang="en-GB" dirty="0" err="1"/>
              <a:t>topas</a:t>
            </a:r>
            <a:r>
              <a:rPr lang="en-GB" dirty="0"/>
              <a:t> editor”</a:t>
            </a:r>
          </a:p>
          <a:p>
            <a:pPr lvl="1"/>
            <a:r>
              <a:rPr lang="en-GB" dirty="0"/>
              <a:t>Install TOPAS Editor</a:t>
            </a:r>
          </a:p>
          <a:p>
            <a:pPr lvl="2"/>
            <a:r>
              <a:rPr lang="en-GB" dirty="0"/>
              <a:t>Select Light or Dark theme</a:t>
            </a:r>
          </a:p>
          <a:p>
            <a:pPr lvl="2"/>
            <a:r>
              <a:rPr lang="en-GB" dirty="0"/>
              <a:t>Set the TOPAS directory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47E9E-E742-3949-1AD3-C933E44E3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219D4E-310B-4F4C-29DE-D29442747096}"/>
              </a:ext>
            </a:extLst>
          </p:cNvPr>
          <p:cNvGrpSpPr/>
          <p:nvPr/>
        </p:nvGrpSpPr>
        <p:grpSpPr>
          <a:xfrm>
            <a:off x="8537351" y="1943505"/>
            <a:ext cx="2612432" cy="2115224"/>
            <a:chOff x="1238865" y="2575462"/>
            <a:chExt cx="4117170" cy="33335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DE8967-9318-08D5-E6ED-439A4E47B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7187" y="2575462"/>
              <a:ext cx="4018848" cy="33335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3EAD273-9166-4530-47EF-67A727B7CE28}"/>
                </a:ext>
              </a:extLst>
            </p:cNvPr>
            <p:cNvSpPr/>
            <p:nvPr/>
          </p:nvSpPr>
          <p:spPr>
            <a:xfrm>
              <a:off x="1238865" y="4460898"/>
              <a:ext cx="560438" cy="540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5E0C39-1A5F-A722-E8FB-814D8B90E8D3}"/>
                </a:ext>
              </a:extLst>
            </p:cNvPr>
            <p:cNvSpPr/>
            <p:nvPr/>
          </p:nvSpPr>
          <p:spPr>
            <a:xfrm>
              <a:off x="1612491" y="3058991"/>
              <a:ext cx="1307690" cy="838351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DD7A5E-C58F-B187-8147-80C2B83471E8}"/>
              </a:ext>
            </a:extLst>
          </p:cNvPr>
          <p:cNvGrpSpPr/>
          <p:nvPr/>
        </p:nvGrpSpPr>
        <p:grpSpPr>
          <a:xfrm>
            <a:off x="5579621" y="2910785"/>
            <a:ext cx="2789941" cy="1494067"/>
            <a:chOff x="3707568" y="2989443"/>
            <a:chExt cx="4056968" cy="21725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8B222C-B049-21CD-230A-9E0C9B284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7568" y="2989443"/>
              <a:ext cx="4056968" cy="2172584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FD56F3-02C2-900C-BED4-CCC13E2DCA88}"/>
                </a:ext>
              </a:extLst>
            </p:cNvPr>
            <p:cNvSpPr/>
            <p:nvPr/>
          </p:nvSpPr>
          <p:spPr>
            <a:xfrm>
              <a:off x="6192355" y="3975391"/>
              <a:ext cx="560438" cy="364517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FE60D89-ED81-CDFA-EEE2-0D28BF8D4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740" y="3774573"/>
            <a:ext cx="3067061" cy="272342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72993C-9BC7-B125-8E8E-A0BE7EA4AA13}"/>
              </a:ext>
            </a:extLst>
          </p:cNvPr>
          <p:cNvCxnSpPr/>
          <p:nvPr/>
        </p:nvCxnSpPr>
        <p:spPr>
          <a:xfrm flipV="1">
            <a:off x="6282813" y="2133600"/>
            <a:ext cx="2254538" cy="560439"/>
          </a:xfrm>
          <a:prstGeom prst="straightConnector1">
            <a:avLst/>
          </a:prstGeom>
          <a:ln w="19050" cap="rnd">
            <a:solidFill>
              <a:schemeClr val="accent4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4799C1-7C30-11DC-C021-CAB3D5DCC5D7}"/>
              </a:ext>
            </a:extLst>
          </p:cNvPr>
          <p:cNvCxnSpPr>
            <a:cxnSpLocks/>
          </p:cNvCxnSpPr>
          <p:nvPr/>
        </p:nvCxnSpPr>
        <p:spPr>
          <a:xfrm>
            <a:off x="2738284" y="3006033"/>
            <a:ext cx="2778950" cy="422967"/>
          </a:xfrm>
          <a:prstGeom prst="straightConnector1">
            <a:avLst/>
          </a:prstGeom>
          <a:ln w="19050" cap="rnd">
            <a:solidFill>
              <a:schemeClr val="accent4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4711C8-97F3-55FB-C289-837D3348CED8}"/>
              </a:ext>
            </a:extLst>
          </p:cNvPr>
          <p:cNvCxnSpPr>
            <a:cxnSpLocks/>
          </p:cNvCxnSpPr>
          <p:nvPr/>
        </p:nvCxnSpPr>
        <p:spPr>
          <a:xfrm>
            <a:off x="1718260" y="3762000"/>
            <a:ext cx="590370" cy="829967"/>
          </a:xfrm>
          <a:prstGeom prst="straightConnector1">
            <a:avLst/>
          </a:prstGeom>
          <a:ln w="19050" cap="rnd">
            <a:solidFill>
              <a:schemeClr val="accent4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330B67D-93E2-FA40-5B1D-0F5DDCD8C4FE}"/>
              </a:ext>
            </a:extLst>
          </p:cNvPr>
          <p:cNvSpPr/>
          <p:nvPr/>
        </p:nvSpPr>
        <p:spPr>
          <a:xfrm>
            <a:off x="2343411" y="5662924"/>
            <a:ext cx="311298" cy="30694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EB6497-BF9E-9779-7808-AF2B11DD6AE8}"/>
              </a:ext>
            </a:extLst>
          </p:cNvPr>
          <p:cNvSpPr/>
          <p:nvPr/>
        </p:nvSpPr>
        <p:spPr>
          <a:xfrm>
            <a:off x="2644877" y="5545605"/>
            <a:ext cx="978311" cy="21373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6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83C40F-A3C3-C0BE-23DD-2A021F39C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21234-E8B0-D6F5-317E-5A32A9492D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14063" y="6176963"/>
            <a:ext cx="1277937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Bruker - Wikipedia">
            <a:extLst>
              <a:ext uri="{FF2B5EF4-FFF2-40B4-BE49-F238E27FC236}">
                <a16:creationId xmlns:a16="http://schemas.microsoft.com/office/drawing/2014/main" id="{8E6158A7-A06D-5BA4-34F3-FE807C40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50" y="1456900"/>
            <a:ext cx="1941700" cy="10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7AC3B-2215-6931-6996-AB1C696C61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4D4D4D"/>
              </a:clrFrom>
              <a:clrTo>
                <a:srgbClr val="4D4D4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9971" y="1418571"/>
            <a:ext cx="1308300" cy="129640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37432-8B5C-796A-A854-34C7DEA1CAD9}"/>
              </a:ext>
            </a:extLst>
          </p:cNvPr>
          <p:cNvSpPr txBox="1">
            <a:spLocks/>
          </p:cNvSpPr>
          <p:nvPr/>
        </p:nvSpPr>
        <p:spPr>
          <a:xfrm>
            <a:off x="1954417" y="1293744"/>
            <a:ext cx="2058736" cy="1675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ova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Alan Coelho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TOPAS author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C6D2E9-A964-D7BA-EFFA-353664A7584E}"/>
              </a:ext>
            </a:extLst>
          </p:cNvPr>
          <p:cNvSpPr txBox="1">
            <a:spLocks/>
          </p:cNvSpPr>
          <p:nvPr/>
        </p:nvSpPr>
        <p:spPr>
          <a:xfrm>
            <a:off x="4728704" y="747921"/>
            <a:ext cx="2733980" cy="1675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ova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Michael Wharmby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Mike Evans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TOPAS license providers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F6124F-E23E-7BB7-44DB-3D69113C9AA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508504" y="1642847"/>
            <a:ext cx="1854696" cy="79937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C8C0A3-5124-894A-DD2B-93121BA74DF6}"/>
              </a:ext>
            </a:extLst>
          </p:cNvPr>
          <p:cNvSpPr txBox="1">
            <a:spLocks/>
          </p:cNvSpPr>
          <p:nvPr/>
        </p:nvSpPr>
        <p:spPr>
          <a:xfrm>
            <a:off x="8417025" y="1287038"/>
            <a:ext cx="2058736" cy="1675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ova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John Evans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TOPAS editor and wiki</a:t>
            </a:r>
          </a:p>
        </p:txBody>
      </p:sp>
    </p:spTree>
    <p:extLst>
      <p:ext uri="{BB962C8B-B14F-4D97-AF65-F5344CB8AC3E}">
        <p14:creationId xmlns:p14="http://schemas.microsoft.com/office/powerpoint/2010/main" val="914289761"/>
      </p:ext>
    </p:extLst>
  </p:cSld>
  <p:clrMapOvr>
    <a:masterClrMapping/>
  </p:clrMapOvr>
</p:sld>
</file>

<file path=ppt/theme/theme1.xml><?xml version="1.0" encoding="utf-8"?>
<a:theme xmlns:a="http://schemas.openxmlformats.org/drawingml/2006/main" name="Diamond PPT template">
  <a:themeElements>
    <a:clrScheme name="Diamond">
      <a:dk1>
        <a:sysClr val="windowText" lastClr="000000"/>
      </a:dk1>
      <a:lt1>
        <a:sysClr val="window" lastClr="FFFFFF"/>
      </a:lt1>
      <a:dk2>
        <a:srgbClr val="202945"/>
      </a:dk2>
      <a:lt2>
        <a:srgbClr val="E8E8E8"/>
      </a:lt2>
      <a:accent1>
        <a:srgbClr val="202945"/>
      </a:accent1>
      <a:accent2>
        <a:srgbClr val="009CA6"/>
      </a:accent2>
      <a:accent3>
        <a:srgbClr val="008C15"/>
      </a:accent3>
      <a:accent4>
        <a:srgbClr val="FCD021"/>
      </a:accent4>
      <a:accent5>
        <a:srgbClr val="FF6900"/>
      </a:accent5>
      <a:accent6>
        <a:srgbClr val="E10600"/>
      </a:accent6>
      <a:hlink>
        <a:srgbClr val="009CA6"/>
      </a:hlink>
      <a:folHlink>
        <a:srgbClr val="B0008E"/>
      </a:folHlink>
    </a:clrScheme>
    <a:fontScheme name="Diamo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mond_PowerPoint_template.pptx" id="{F04FC931-AB8B-416D-9ED6-FF8B63761193}" vid="{07440020-6A7C-4857-AE6C-D80D94BDBB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8A8B91A78D84A8E4E740900E5BBAE" ma:contentTypeVersion="20" ma:contentTypeDescription="Create a new document." ma:contentTypeScope="" ma:versionID="6dfb34acc6d5fd6868f27b2416372f48">
  <xsd:schema xmlns:xsd="http://www.w3.org/2001/XMLSchema" xmlns:xs="http://www.w3.org/2001/XMLSchema" xmlns:p="http://schemas.microsoft.com/office/2006/metadata/properties" xmlns:ns2="4efff595-9748-44a8-a7f7-a5326e5a18d5" xmlns:ns3="b9e61a8e-ce37-4f6f-ab37-54558243974f" xmlns:ns4="5c0669a9-1f0e-4bf0-b923-4ef2d9164cd6" targetNamespace="http://schemas.microsoft.com/office/2006/metadata/properties" ma:root="true" ma:fieldsID="d1d0b47e42c2a8d0e56003649fa41226" ns2:_="" ns3:_="" ns4:_="">
    <xsd:import namespace="4efff595-9748-44a8-a7f7-a5326e5a18d5"/>
    <xsd:import namespace="b9e61a8e-ce37-4f6f-ab37-54558243974f"/>
    <xsd:import namespace="5c0669a9-1f0e-4bf0-b923-4ef2d9164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ink_x0028_test_x0029_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ff595-9748-44a8-a7f7-a5326e5a1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ink_x0028_test_x0029_" ma:index="20" nillable="true" ma:displayName="link (test)" ma:format="Hyperlink" ma:internalName="link_x0028_test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37dacbd-2312-46d0-8090-5db071459b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61a8e-ce37-4f6f-ab37-545582439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669a9-1f0e-4bf0-b923-4ef2d9164cd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5ab0f6cc-d900-402f-a16e-db15990cd4cc}" ma:internalName="TaxCatchAll" ma:showField="CatchAllData" ma:web="b9e61a8e-ce37-4f6f-ab37-5455824397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0669a9-1f0e-4bf0-b923-4ef2d9164cd6" xsi:nil="true"/>
    <lcf76f155ced4ddcb4097134ff3c332f xmlns="4efff595-9748-44a8-a7f7-a5326e5a18d5">
      <Terms xmlns="http://schemas.microsoft.com/office/infopath/2007/PartnerControls"/>
    </lcf76f155ced4ddcb4097134ff3c332f>
    <link_x0028_test_x0029_ xmlns="4efff595-9748-44a8-a7f7-a5326e5a18d5">
      <Url xsi:nil="true"/>
      <Description xsi:nil="true"/>
    </link_x0028_test_x0029_>
  </documentManagement>
</p:properties>
</file>

<file path=customXml/itemProps1.xml><?xml version="1.0" encoding="utf-8"?>
<ds:datastoreItem xmlns:ds="http://schemas.openxmlformats.org/officeDocument/2006/customXml" ds:itemID="{AC7DA0CE-D320-4109-BDE5-CA1A04922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A3AE71-F605-4A16-9445-AEC06515E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ff595-9748-44a8-a7f7-a5326e5a18d5"/>
    <ds:schemaRef ds:uri="b9e61a8e-ce37-4f6f-ab37-54558243974f"/>
    <ds:schemaRef ds:uri="5c0669a9-1f0e-4bf0-b923-4ef2d9164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EF5239-7931-4BED-9ED4-6460ABE47D0B}">
  <ds:schemaRefs>
    <ds:schemaRef ds:uri="http://purl.org/dc/elements/1.1/"/>
    <ds:schemaRef ds:uri="http://schemas.microsoft.com/office/2006/metadata/properties"/>
    <ds:schemaRef ds:uri="5c0669a9-1f0e-4bf0-b923-4ef2d9164c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c9ea966-a634-4411-b641-e42787c7e0ce"/>
    <ds:schemaRef ds:uri="b27aca67-d924-4688-b1c4-ec978c541228"/>
    <ds:schemaRef ds:uri="http://www.w3.org/XML/1998/namespace"/>
    <ds:schemaRef ds:uri="http://purl.org/dc/dcmitype/"/>
    <ds:schemaRef ds:uri="4efff595-9748-44a8-a7f7-a5326e5a18d5"/>
  </ds:schemaRefs>
</ds:datastoreItem>
</file>

<file path=docMetadata/LabelInfo.xml><?xml version="1.0" encoding="utf-8"?>
<clbl:labelList xmlns:clbl="http://schemas.microsoft.com/office/2020/mipLabelMetadata">
  <clbl:label id="{74710696-f0fd-4659-9c41-342689838806}" enabled="1" method="Privileged" siteId="{9d27ba74-0100-4d0d-81ff-1d728dae8df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Diamond_PowerPoint_template</Template>
  <TotalTime>99</TotalTime>
  <Words>263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Arial Nova Light</vt:lpstr>
      <vt:lpstr>Courier New</vt:lpstr>
      <vt:lpstr>Wingdings</vt:lpstr>
      <vt:lpstr>Diamond PPT template</vt:lpstr>
      <vt:lpstr>TOPAS Installation</vt:lpstr>
      <vt:lpstr>Installation instructions 1/2</vt:lpstr>
      <vt:lpstr>Installation instructions 2/2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Chater, Phil (DLSLtd,RAL,SCI)</dc:creator>
  <cp:lastModifiedBy>Chater, Phil (DLSLtd,RAL,SCI)</cp:lastModifiedBy>
  <cp:revision>2</cp:revision>
  <cp:lastPrinted>2025-11-17T10:20:24Z</cp:lastPrinted>
  <dcterms:created xsi:type="dcterms:W3CDTF">2025-12-19T13:52:06Z</dcterms:created>
  <dcterms:modified xsi:type="dcterms:W3CDTF">2026-01-07T14:06:36Z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0x010100F1A8A8B91A78D84A8E4E740900E5BBAE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Diamond PPT template:7</vt:lpwstr>
  </property>
  <property fmtid="{D5CDD505-2E9C-101B-9397-08002B2CF9AE}" pid="5" name="ClassificationContentMarkingFooterText">
    <vt:lpwstr>Classification: Public</vt:lpwstr>
  </property>
</Properties>
</file>