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 autoCompressPictures="0">
  <p:sldMasterIdLst>
    <p:sldMasterId id="2147483658" r:id="rId1"/>
  </p:sldMasterIdLst>
  <p:notesMasterIdLst>
    <p:notesMasterId r:id="rId26"/>
  </p:notesMasterIdLst>
  <p:handoutMasterIdLst>
    <p:handoutMasterId r:id="rId27"/>
  </p:handoutMasterIdLst>
  <p:sldIdLst>
    <p:sldId id="651" r:id="rId2"/>
    <p:sldId id="652" r:id="rId3"/>
    <p:sldId id="653" r:id="rId4"/>
    <p:sldId id="654" r:id="rId5"/>
    <p:sldId id="655" r:id="rId6"/>
    <p:sldId id="656" r:id="rId7"/>
    <p:sldId id="657" r:id="rId8"/>
    <p:sldId id="658" r:id="rId9"/>
    <p:sldId id="659" r:id="rId10"/>
    <p:sldId id="687" r:id="rId11"/>
    <p:sldId id="688" r:id="rId12"/>
    <p:sldId id="689" r:id="rId13"/>
    <p:sldId id="691" r:id="rId14"/>
    <p:sldId id="692" r:id="rId15"/>
    <p:sldId id="693" r:id="rId16"/>
    <p:sldId id="694" r:id="rId17"/>
    <p:sldId id="695" r:id="rId18"/>
    <p:sldId id="696" r:id="rId19"/>
    <p:sldId id="697" r:id="rId20"/>
    <p:sldId id="698" r:id="rId21"/>
    <p:sldId id="699" r:id="rId22"/>
    <p:sldId id="700" r:id="rId23"/>
    <p:sldId id="686" r:id="rId24"/>
    <p:sldId id="6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DE136F54-30A9-4B49-AFE2-E799504CF01F}">
          <p14:sldIdLst>
            <p14:sldId id="651"/>
          </p14:sldIdLst>
        </p14:section>
        <p14:section name="Introduction" id="{3F28F58C-9476-5149-8383-5E7A8ACDCF87}">
          <p14:sldIdLst>
            <p14:sldId id="652"/>
            <p14:sldId id="653"/>
            <p14:sldId id="654"/>
            <p14:sldId id="655"/>
            <p14:sldId id="656"/>
            <p14:sldId id="657"/>
            <p14:sldId id="658"/>
            <p14:sldId id="659"/>
            <p14:sldId id="687"/>
            <p14:sldId id="688"/>
            <p14:sldId id="689"/>
            <p14:sldId id="691"/>
            <p14:sldId id="692"/>
            <p14:sldId id="693"/>
            <p14:sldId id="694"/>
            <p14:sldId id="695"/>
            <p14:sldId id="696"/>
            <p14:sldId id="697"/>
            <p14:sldId id="698"/>
            <p14:sldId id="699"/>
            <p14:sldId id="700"/>
          </p14:sldIdLst>
        </p14:section>
        <p14:section name="End slide" id="{A64B46EB-2A55-EA40-A972-914390D24615}">
          <p14:sldIdLst>
            <p14:sldId id="686"/>
          </p14:sldIdLst>
        </p14:section>
        <p14:section name="Extra slides" id="{68CFF1BA-6600-E44F-9E79-975E2F6B0EA2}">
          <p14:sldIdLst>
            <p14:sldId id="6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orient="horz" pos="777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  <p15:guide id="4" orient="horz" pos="1593" userDrawn="1">
          <p15:clr>
            <a:srgbClr val="A4A3A4"/>
          </p15:clr>
        </p15:guide>
        <p15:guide id="5" pos="7312">
          <p15:clr>
            <a:srgbClr val="A4A3A4"/>
          </p15:clr>
        </p15:guide>
        <p15:guide id="6" pos="54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BC7"/>
    <a:srgbClr val="00FA00"/>
    <a:srgbClr val="FF2600"/>
    <a:srgbClr val="A31D20"/>
    <a:srgbClr val="DFDFDF"/>
    <a:srgbClr val="A300AE"/>
    <a:srgbClr val="A500AB"/>
    <a:srgbClr val="5800D2"/>
    <a:srgbClr val="1FD082"/>
    <a:srgbClr val="A1E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70" autoAdjust="0"/>
    <p:restoredTop sz="96123" autoAdjust="0"/>
  </p:normalViewPr>
  <p:slideViewPr>
    <p:cSldViewPr snapToGrid="0" showGuides="1">
      <p:cViewPr>
        <p:scale>
          <a:sx n="124" d="100"/>
          <a:sy n="124" d="100"/>
        </p:scale>
        <p:origin x="360" y="144"/>
      </p:cViewPr>
      <p:guideLst>
        <p:guide orient="horz" pos="4088"/>
        <p:guide orient="horz" pos="777"/>
        <p:guide orient="horz" pos="4042"/>
        <p:guide orient="horz" pos="1593"/>
        <p:guide pos="7312"/>
        <p:guide pos="54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05/01/2026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05/01/2026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933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DFF71-F66D-3D71-9D84-EEB34B9D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DBDB6-E53B-EBD2-0BF1-18E374636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281457-ECCD-DD24-C5B2-FAF3218A0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E1DF5-9C9A-C003-C581-EE0DAD726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216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78FA0-4255-942C-DDD3-D5A7C248E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A5B710-9016-0184-5C75-26FA1621A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89792-EDDD-99DE-CA71-43E6EE791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8207E-4F1C-9160-A36D-650C37861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15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FE712-1815-CA37-96F5-D68B371C9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EB100-7C60-3FDD-40E9-4C4844560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29966-DA72-ADB7-080B-0B4CFFA25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5341B-31AF-2EF3-2720-D5A9072388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988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13191-2824-17B4-E19A-711376B3B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3E7BED-E25E-F05E-1C93-8056090EF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4B8C3-4FEA-F2F0-1C6D-1CEBD8719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69915-F6C0-6B4D-E766-873CFC0D6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796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E7570-9D58-20C0-F7E3-4251021F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356808-71D3-7646-9BA6-5CE770EC1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2F9A3C-2F3A-DA65-2F43-B456DA96D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9D671-11B5-FFBC-4361-817CA778A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778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61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312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76B49-B61A-85EE-997D-D5E0F19ED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D088D-D14B-9A67-2EF3-261FD2373D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10521-DB06-F675-5FF2-D7F092529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A5C10-8062-8515-5A5A-3F7698B23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12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6F784-CC42-234F-78E2-B50EA1C1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049551-B54E-0F95-5432-EAF7DD51D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F9C13B-3C9A-04F5-1A5B-5278AEA02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EFA05-8438-1AA5-6E79-C040FBA50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26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FF0EE-FB19-C52D-F847-628A57C0E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526AC-8DC0-DEBD-6845-996D90B8A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FEB6A7-8E25-AF2F-4844-317260EA3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A7A15-88D8-54EA-C2D6-5732BDA16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597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062DE-81C0-0E3D-E9A2-DC2965B4D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02F455-F658-B42E-FC37-1DB78BFDE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86177-2A35-26F1-8598-591108999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774A9-9287-E279-3BFC-EFFB54CFE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9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8135F-BD49-FB66-4637-9C3DF9558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1A049-814A-7C6B-99A4-C17EA9C73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B79FEC-9767-D693-F9A9-2ACCD5AC1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8CFF2-9D86-D2A3-B731-1E22F75A8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495F6-C52D-5DF8-1245-E6BEE8B05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824E1-36B9-FF7B-A20F-ACC377D899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898F18-D54D-93B9-68DD-247D216F1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50646-1B68-436A-0B4D-737EC91E9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169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492E9-8CCB-14DC-D223-431990493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5FD17-778B-2DD3-3D32-7EFF0C7ED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94FB12-D87E-DA83-54C7-3BF80422F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44731-26F5-1C7A-8C4E-D28C1AE0C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98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image.ku.dk/lightbox/211/13407586855728741badb20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35125"/>
            <a:ext cx="11012487" cy="4675188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righ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8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  <a:br>
              <a:rPr lang="en-GB" dirty="0"/>
            </a:br>
            <a:br>
              <a:rPr lang="en-GB" sz="2400" spc="100" dirty="0">
                <a:solidFill>
                  <a:schemeClr val="bg1"/>
                </a:solidFill>
                <a:latin typeface="+mj-lt"/>
                <a:cs typeface="Microsoft New Tai Lue"/>
              </a:rPr>
            </a:br>
            <a:r>
              <a:rPr lang="en-GB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righ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8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719138" indent="-357188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6408000" tIns="360000" rIns="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719138" indent="-358775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 bullet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620713"/>
            <a:ext cx="11012487" cy="5682589"/>
          </a:xfrm>
          <a:noFill/>
        </p:spPr>
        <p:txBody>
          <a:bodyPr lIns="0" tIns="0" rIns="0" bIns="0"/>
          <a:lstStyle>
            <a:lvl1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421280" y="612884"/>
            <a:ext cx="1167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2712" y="5934971"/>
            <a:ext cx="11019496" cy="36740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Name, source</a:t>
            </a:r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irror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4" y="1628775"/>
            <a:ext cx="5358535" cy="4674527"/>
          </a:xfrm>
          <a:noFill/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44503" y="1628775"/>
            <a:ext cx="5356948" cy="4674527"/>
          </a:xfr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35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628775"/>
            <a:ext cx="11012487" cy="4673600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507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46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4:3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4:3 and 16:9 formats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"empty"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48"/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49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51" name="Text Box 48"/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the 4:3 and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en-GB" sz="8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sizes are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www.designguide.ku.dk/ku/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8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9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0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1" name="Text Box 48"/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5186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35125"/>
            <a:ext cx="1101248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10" name="Pladsholder til dato 9">
            <a:extLst>
              <a:ext uri="{FF2B5EF4-FFF2-40B4-BE49-F238E27FC236}">
                <a16:creationId xmlns:a16="http://schemas.microsoft.com/office/drawing/2014/main" id="{AC0BD920-4442-E66D-0D4F-15AB3D90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a-DK"/>
              <a:t>14.01.2026</a:t>
            </a:r>
            <a:endParaRPr lang="da-DK" dirty="0">
              <a:latin typeface="+mn-lt"/>
            </a:endParaRPr>
          </a:p>
        </p:txBody>
      </p:sp>
      <p:sp>
        <p:nvSpPr>
          <p:cNvPr id="11" name="Pladsholder til sidefod 10">
            <a:extLst>
              <a:ext uri="{FF2B5EF4-FFF2-40B4-BE49-F238E27FC236}">
                <a16:creationId xmlns:a16="http://schemas.microsoft.com/office/drawing/2014/main" id="{C22707A9-2973-6947-9E36-F85C4975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a-DK"/>
              <a:t>Tobias Mølgaard Nielsen - ADD 2026</a:t>
            </a:r>
            <a:endParaRPr lang="da-DK" dirty="0">
              <a:latin typeface="+mn-lt"/>
            </a:endParaRPr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B27DA42E-0ED3-7639-1A81-31B24B9A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8535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4502" y="1635125"/>
            <a:ext cx="5356948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3639" y="1635125"/>
            <a:ext cx="5357812" cy="4675187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939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35125"/>
            <a:ext cx="11012487" cy="4675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a-DK"/>
              <a:t>Tobias Mølgaard Nielsen - ADD 2026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a-DK"/>
              <a:t>14.01.2026</a:t>
            </a:r>
            <a:endParaRPr lang="da-DK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4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689" r:id="rId21"/>
    <p:sldLayoutId id="2147483688" r:id="rId2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spc="6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73150" indent="-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354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da-DK" sz="18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0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openxmlformats.org/officeDocument/2006/relationships/image" Target="../media/image39.svg"/><Relationship Id="rId4" Type="http://schemas.openxmlformats.org/officeDocument/2006/relationships/image" Target="../media/image31.sv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23.png"/><Relationship Id="rId7" Type="http://schemas.openxmlformats.org/officeDocument/2006/relationships/image" Target="../media/image89.sv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JPG"/><Relationship Id="rId10" Type="http://schemas.openxmlformats.org/officeDocument/2006/relationships/image" Target="../media/image92.jpeg"/><Relationship Id="rId4" Type="http://schemas.openxmlformats.org/officeDocument/2006/relationships/image" Target="../media/image24.png"/><Relationship Id="rId9" Type="http://schemas.openxmlformats.org/officeDocument/2006/relationships/image" Target="../media/image91.jpg"/><Relationship Id="rId1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7.emf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056B6-1D8D-7C98-5C6B-5D6C8587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195" y="1669966"/>
            <a:ext cx="20382391" cy="410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4745" y="5882355"/>
            <a:ext cx="3564335" cy="899767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Tobias Mølgaard Nielsen</a:t>
            </a:r>
          </a:p>
          <a:p>
            <a:r>
              <a:rPr lang="en-GB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ADD 2026</a:t>
            </a:r>
          </a:p>
          <a:p>
            <a:r>
              <a:rPr lang="en-GB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14.01.2026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da-DK" kern="1200">
                <a:solidFill>
                  <a:prstClr val="white"/>
                </a:solidFill>
                <a:latin typeface="Microsoft New Tai Lue"/>
                <a:ea typeface="+mn-ea"/>
                <a:cs typeface="+mn-cs"/>
              </a:rPr>
              <a:t>14.01.2026</a:t>
            </a:r>
            <a:endParaRPr lang="en-GB" kern="1200" dirty="0">
              <a:solidFill>
                <a:prstClr val="white"/>
              </a:solidFill>
              <a:latin typeface="Microsoft New Tai Lue"/>
              <a:ea typeface="+mn-ea"/>
              <a:cs typeface="+mn-cs"/>
            </a:endParaRP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71FF2232-CCBE-BD1F-3412-FAA419A25EBF}"/>
              </a:ext>
            </a:extLst>
          </p:cNvPr>
          <p:cNvGrpSpPr>
            <a:grpSpLocks noChangeAspect="1"/>
          </p:cNvGrpSpPr>
          <p:nvPr/>
        </p:nvGrpSpPr>
        <p:grpSpPr>
          <a:xfrm>
            <a:off x="7342366" y="5885377"/>
            <a:ext cx="4604908" cy="899507"/>
            <a:chOff x="10627073" y="39435804"/>
            <a:chExt cx="8615797" cy="1682981"/>
          </a:xfrm>
        </p:grpSpPr>
        <p:pic>
          <p:nvPicPr>
            <p:cNvPr id="12" name="Picture 4" descr="Center for High Entropy Alloy Catalysis (CHEAC) – University of Copenhagen">
              <a:extLst>
                <a:ext uri="{FF2B5EF4-FFF2-40B4-BE49-F238E27FC236}">
                  <a16:creationId xmlns:a16="http://schemas.microsoft.com/office/drawing/2014/main" id="{B7CDF821-2FE9-D21C-F0A5-26B7AEA52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7073" y="39442468"/>
              <a:ext cx="4895689" cy="1676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Danmarks Grundforskningsfond / Danish National Research Foundation">
              <a:extLst>
                <a:ext uri="{FF2B5EF4-FFF2-40B4-BE49-F238E27FC236}">
                  <a16:creationId xmlns:a16="http://schemas.microsoft.com/office/drawing/2014/main" id="{5BC2EA7E-E970-6615-B616-7FDAFFC73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1812" y="39435804"/>
              <a:ext cx="3701058" cy="167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Pladsholder til sidefod 97">
            <a:extLst>
              <a:ext uri="{FF2B5EF4-FFF2-40B4-BE49-F238E27FC236}">
                <a16:creationId xmlns:a16="http://schemas.microsoft.com/office/drawing/2014/main" id="{E644DB3A-2C0B-7C35-AAD3-211CAF7CA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GB" kern="1200">
                <a:solidFill>
                  <a:prstClr val="white"/>
                </a:solidFill>
                <a:latin typeface="Microsoft New Tai Lue"/>
                <a:ea typeface="+mn-ea"/>
                <a:cs typeface="+mn-cs"/>
              </a:rPr>
              <a:t>Tobias Mølgaard Nielsen - ADD 2026</a:t>
            </a:r>
            <a:endParaRPr lang="en-GB" kern="1200" dirty="0">
              <a:solidFill>
                <a:prstClr val="white"/>
              </a:solidFill>
              <a:latin typeface="Microsoft New Tai Lue"/>
              <a:ea typeface="+mn-ea"/>
              <a:cs typeface="+mn-cs"/>
            </a:endParaRPr>
          </a:p>
        </p:txBody>
      </p:sp>
      <p:pic>
        <p:nvPicPr>
          <p:cNvPr id="100" name="Grafik 99">
            <a:extLst>
              <a:ext uri="{FF2B5EF4-FFF2-40B4-BE49-F238E27FC236}">
                <a16:creationId xmlns:a16="http://schemas.microsoft.com/office/drawing/2014/main" id="{EF5E74A0-243D-37C4-9CDE-56AE7BC19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3521" y="1582483"/>
            <a:ext cx="4444957" cy="4458365"/>
          </a:xfrm>
          <a:prstGeom prst="rect">
            <a:avLst/>
          </a:prstGeom>
        </p:spPr>
      </p:pic>
      <p:grpSp>
        <p:nvGrpSpPr>
          <p:cNvPr id="14" name="Grupper">
            <a:extLst>
              <a:ext uri="{FF2B5EF4-FFF2-40B4-BE49-F238E27FC236}">
                <a16:creationId xmlns:a16="http://schemas.microsoft.com/office/drawing/2014/main" id="{93787E04-83CB-5606-54A6-53B5360D9F89}"/>
              </a:ext>
            </a:extLst>
          </p:cNvPr>
          <p:cNvGrpSpPr>
            <a:grpSpLocks noChangeAspect="1"/>
          </p:cNvGrpSpPr>
          <p:nvPr/>
        </p:nvGrpSpPr>
        <p:grpSpPr>
          <a:xfrm>
            <a:off x="10144343" y="248775"/>
            <a:ext cx="1802931" cy="2498132"/>
            <a:chOff x="0" y="0"/>
            <a:chExt cx="2490787" cy="3451225"/>
          </a:xfrm>
        </p:grpSpPr>
        <p:sp>
          <p:nvSpPr>
            <p:cNvPr id="15" name="Cirkel">
              <a:extLst>
                <a:ext uri="{FF2B5EF4-FFF2-40B4-BE49-F238E27FC236}">
                  <a16:creationId xmlns:a16="http://schemas.microsoft.com/office/drawing/2014/main" id="{A1E7ACD4-5D4A-BBDE-BED1-A4CFBCC23638}"/>
                </a:ext>
              </a:extLst>
            </p:cNvPr>
            <p:cNvSpPr/>
            <p:nvPr/>
          </p:nvSpPr>
          <p:spPr>
            <a:xfrm>
              <a:off x="641350" y="0"/>
              <a:ext cx="1849438" cy="1854200"/>
            </a:xfrm>
            <a:prstGeom prst="ellipse">
              <a:avLst/>
            </a:prstGeom>
            <a:solidFill>
              <a:srgbClr val="72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 sz="1800"/>
              </a:pPr>
              <a:endParaRPr>
                <a:solidFill>
                  <a:prstClr val="black"/>
                </a:solidFill>
                <a:latin typeface="Microsoft New Tai Lue"/>
              </a:endParaRPr>
            </a:p>
          </p:txBody>
        </p:sp>
        <p:sp>
          <p:nvSpPr>
            <p:cNvPr id="16" name="Cirkel">
              <a:extLst>
                <a:ext uri="{FF2B5EF4-FFF2-40B4-BE49-F238E27FC236}">
                  <a16:creationId xmlns:a16="http://schemas.microsoft.com/office/drawing/2014/main" id="{627DC94E-ECF2-7D5B-992B-609EE8066814}"/>
                </a:ext>
              </a:extLst>
            </p:cNvPr>
            <p:cNvSpPr/>
            <p:nvPr/>
          </p:nvSpPr>
          <p:spPr>
            <a:xfrm>
              <a:off x="0" y="1839912"/>
              <a:ext cx="879475" cy="877888"/>
            </a:xfrm>
            <a:prstGeom prst="ellipse">
              <a:avLst/>
            </a:prstGeom>
            <a:solidFill>
              <a:srgbClr val="72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 sz="1800"/>
              </a:pPr>
              <a:endParaRPr>
                <a:solidFill>
                  <a:prstClr val="black"/>
                </a:solidFill>
                <a:latin typeface="Microsoft New Tai Lue"/>
              </a:endParaRPr>
            </a:p>
          </p:txBody>
        </p:sp>
        <p:sp>
          <p:nvSpPr>
            <p:cNvPr id="17" name="Cirkel">
              <a:extLst>
                <a:ext uri="{FF2B5EF4-FFF2-40B4-BE49-F238E27FC236}">
                  <a16:creationId xmlns:a16="http://schemas.microsoft.com/office/drawing/2014/main" id="{07A9D543-BF44-FC33-EC6A-BDC7400B9188}"/>
                </a:ext>
              </a:extLst>
            </p:cNvPr>
            <p:cNvSpPr/>
            <p:nvPr/>
          </p:nvSpPr>
          <p:spPr>
            <a:xfrm>
              <a:off x="1335087" y="2994025"/>
              <a:ext cx="461963" cy="457200"/>
            </a:xfrm>
            <a:prstGeom prst="ellipse">
              <a:avLst/>
            </a:prstGeom>
            <a:solidFill>
              <a:srgbClr val="72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 sz="1800"/>
              </a:pPr>
              <a:endParaRPr>
                <a:solidFill>
                  <a:prstClr val="black"/>
                </a:solidFill>
                <a:latin typeface="Microsoft New Tai Lue"/>
              </a:endParaRPr>
            </a:p>
          </p:txBody>
        </p:sp>
        <p:sp>
          <p:nvSpPr>
            <p:cNvPr id="18" name="Kvadrat">
              <a:extLst>
                <a:ext uri="{FF2B5EF4-FFF2-40B4-BE49-F238E27FC236}">
                  <a16:creationId xmlns:a16="http://schemas.microsoft.com/office/drawing/2014/main" id="{078DA2D0-26D3-65DF-D38E-E82ED696AC91}"/>
                </a:ext>
              </a:extLst>
            </p:cNvPr>
            <p:cNvSpPr/>
            <p:nvPr/>
          </p:nvSpPr>
          <p:spPr>
            <a:xfrm>
              <a:off x="2299493" y="564356"/>
              <a:ext cx="12701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 sz="1800"/>
              </a:pPr>
              <a:endParaRPr>
                <a:solidFill>
                  <a:prstClr val="black"/>
                </a:solidFill>
                <a:latin typeface="Microsoft New Tai Lue"/>
              </a:endParaRPr>
            </a:p>
          </p:txBody>
        </p:sp>
        <p:sp>
          <p:nvSpPr>
            <p:cNvPr id="19" name="Kvadrat">
              <a:extLst>
                <a:ext uri="{FF2B5EF4-FFF2-40B4-BE49-F238E27FC236}">
                  <a16:creationId xmlns:a16="http://schemas.microsoft.com/office/drawing/2014/main" id="{076D2AF1-09B1-A19A-60AA-C1CFFC30B02F}"/>
                </a:ext>
              </a:extLst>
            </p:cNvPr>
            <p:cNvSpPr/>
            <p:nvPr/>
          </p:nvSpPr>
          <p:spPr>
            <a:xfrm>
              <a:off x="1150143" y="1648618"/>
              <a:ext cx="12701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 sz="1800"/>
              </a:pPr>
              <a:endParaRPr>
                <a:solidFill>
                  <a:prstClr val="black"/>
                </a:solidFill>
                <a:latin typeface="Microsoft New Tai Lue"/>
              </a:endParaRPr>
            </a:p>
          </p:txBody>
        </p:sp>
        <p:sp>
          <p:nvSpPr>
            <p:cNvPr id="20" name="Kvadrat">
              <a:extLst>
                <a:ext uri="{FF2B5EF4-FFF2-40B4-BE49-F238E27FC236}">
                  <a16:creationId xmlns:a16="http://schemas.microsoft.com/office/drawing/2014/main" id="{70B8BAEA-D241-ADCD-CB95-EF5ABB46A7A9}"/>
                </a:ext>
              </a:extLst>
            </p:cNvPr>
            <p:cNvSpPr/>
            <p:nvPr/>
          </p:nvSpPr>
          <p:spPr>
            <a:xfrm>
              <a:off x="2223293" y="445293"/>
              <a:ext cx="12701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 sz="1800"/>
              </a:pPr>
              <a:endParaRPr>
                <a:solidFill>
                  <a:prstClr val="black"/>
                </a:solidFill>
                <a:latin typeface="Microsoft New Tai Lue"/>
              </a:endParaRPr>
            </a:p>
          </p:txBody>
        </p:sp>
        <p:sp>
          <p:nvSpPr>
            <p:cNvPr id="21" name="Kvadrat">
              <a:extLst>
                <a:ext uri="{FF2B5EF4-FFF2-40B4-BE49-F238E27FC236}">
                  <a16:creationId xmlns:a16="http://schemas.microsoft.com/office/drawing/2014/main" id="{BF0198D7-6F5E-4634-78A9-8020886D9778}"/>
                </a:ext>
              </a:extLst>
            </p:cNvPr>
            <p:cNvSpPr/>
            <p:nvPr/>
          </p:nvSpPr>
          <p:spPr>
            <a:xfrm>
              <a:off x="1420018" y="1748631"/>
              <a:ext cx="12701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 sz="1800"/>
              </a:pPr>
              <a:endParaRPr>
                <a:solidFill>
                  <a:prstClr val="black"/>
                </a:solidFill>
                <a:latin typeface="Microsoft New Tai Lue"/>
              </a:endParaRPr>
            </a:p>
          </p:txBody>
        </p:sp>
        <p:sp>
          <p:nvSpPr>
            <p:cNvPr id="22" name="Kvadrat">
              <a:extLst>
                <a:ext uri="{FF2B5EF4-FFF2-40B4-BE49-F238E27FC236}">
                  <a16:creationId xmlns:a16="http://schemas.microsoft.com/office/drawing/2014/main" id="{E572AE17-53DB-4919-F2CA-047B498E8BA5}"/>
                </a:ext>
              </a:extLst>
            </p:cNvPr>
            <p:cNvSpPr/>
            <p:nvPr/>
          </p:nvSpPr>
          <p:spPr>
            <a:xfrm>
              <a:off x="1420018" y="1748631"/>
              <a:ext cx="12701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 sz="1800"/>
              </a:pPr>
              <a:endParaRPr>
                <a:solidFill>
                  <a:prstClr val="black"/>
                </a:solidFill>
                <a:latin typeface="Microsoft New Tai Lue"/>
              </a:endParaRPr>
            </a:p>
          </p:txBody>
        </p:sp>
        <p:sp>
          <p:nvSpPr>
            <p:cNvPr id="23" name="Figur">
              <a:extLst>
                <a:ext uri="{FF2B5EF4-FFF2-40B4-BE49-F238E27FC236}">
                  <a16:creationId xmlns:a16="http://schemas.microsoft.com/office/drawing/2014/main" id="{0E601A73-EA51-21A9-349E-A2919A00CBDB}"/>
                </a:ext>
              </a:extLst>
            </p:cNvPr>
            <p:cNvSpPr/>
            <p:nvPr/>
          </p:nvSpPr>
          <p:spPr>
            <a:xfrm>
              <a:off x="2157412" y="846137"/>
              <a:ext cx="76201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13886"/>
                  </a:moveTo>
                  <a:cubicBezTo>
                    <a:pt x="2700" y="13886"/>
                    <a:pt x="2700" y="13886"/>
                    <a:pt x="2700" y="12343"/>
                  </a:cubicBezTo>
                  <a:cubicBezTo>
                    <a:pt x="2700" y="10800"/>
                    <a:pt x="2700" y="9257"/>
                    <a:pt x="5400" y="9257"/>
                  </a:cubicBezTo>
                  <a:cubicBezTo>
                    <a:pt x="6750" y="9257"/>
                    <a:pt x="9450" y="9257"/>
                    <a:pt x="9450" y="9257"/>
                  </a:cubicBezTo>
                  <a:cubicBezTo>
                    <a:pt x="9450" y="15429"/>
                    <a:pt x="9450" y="15429"/>
                    <a:pt x="9450" y="15429"/>
                  </a:cubicBezTo>
                  <a:cubicBezTo>
                    <a:pt x="10800" y="16971"/>
                    <a:pt x="12150" y="15429"/>
                    <a:pt x="12150" y="15429"/>
                  </a:cubicBezTo>
                  <a:cubicBezTo>
                    <a:pt x="12150" y="9257"/>
                    <a:pt x="12150" y="9257"/>
                    <a:pt x="12150" y="9257"/>
                  </a:cubicBezTo>
                  <a:cubicBezTo>
                    <a:pt x="12150" y="9257"/>
                    <a:pt x="17550" y="7714"/>
                    <a:pt x="18900" y="7714"/>
                  </a:cubicBezTo>
                  <a:cubicBezTo>
                    <a:pt x="18900" y="7714"/>
                    <a:pt x="18900" y="7714"/>
                    <a:pt x="18900" y="9257"/>
                  </a:cubicBezTo>
                  <a:cubicBezTo>
                    <a:pt x="20250" y="10800"/>
                    <a:pt x="20250" y="12343"/>
                    <a:pt x="20250" y="15429"/>
                  </a:cubicBezTo>
                  <a:cubicBezTo>
                    <a:pt x="20250" y="18514"/>
                    <a:pt x="16200" y="18514"/>
                    <a:pt x="14850" y="20057"/>
                  </a:cubicBezTo>
                  <a:cubicBezTo>
                    <a:pt x="14850" y="21600"/>
                    <a:pt x="14850" y="21600"/>
                    <a:pt x="14850" y="21600"/>
                  </a:cubicBezTo>
                  <a:cubicBezTo>
                    <a:pt x="17550" y="21600"/>
                    <a:pt x="20250" y="21600"/>
                    <a:pt x="21600" y="21600"/>
                  </a:cubicBezTo>
                  <a:cubicBezTo>
                    <a:pt x="21600" y="12343"/>
                    <a:pt x="21600" y="7714"/>
                    <a:pt x="20250" y="0"/>
                  </a:cubicBezTo>
                  <a:cubicBezTo>
                    <a:pt x="18900" y="0"/>
                    <a:pt x="18900" y="0"/>
                    <a:pt x="18900" y="0"/>
                  </a:cubicBezTo>
                  <a:cubicBezTo>
                    <a:pt x="18900" y="0"/>
                    <a:pt x="18900" y="0"/>
                    <a:pt x="18900" y="0"/>
                  </a:cubicBezTo>
                  <a:cubicBezTo>
                    <a:pt x="18900" y="3086"/>
                    <a:pt x="17550" y="3086"/>
                    <a:pt x="14850" y="3086"/>
                  </a:cubicBezTo>
                  <a:cubicBezTo>
                    <a:pt x="13500" y="4629"/>
                    <a:pt x="9450" y="4629"/>
                    <a:pt x="5400" y="4629"/>
                  </a:cubicBezTo>
                  <a:cubicBezTo>
                    <a:pt x="2700" y="4629"/>
                    <a:pt x="1350" y="4629"/>
                    <a:pt x="1350" y="3086"/>
                  </a:cubicBezTo>
                  <a:cubicBezTo>
                    <a:pt x="1350" y="1543"/>
                    <a:pt x="1350" y="1543"/>
                    <a:pt x="1350" y="1543"/>
                  </a:cubicBezTo>
                  <a:cubicBezTo>
                    <a:pt x="0" y="1543"/>
                    <a:pt x="0" y="1543"/>
                    <a:pt x="0" y="1543"/>
                  </a:cubicBezTo>
                  <a:cubicBezTo>
                    <a:pt x="0" y="6171"/>
                    <a:pt x="0" y="9257"/>
                    <a:pt x="0" y="13886"/>
                  </a:cubicBezTo>
                  <a:cubicBezTo>
                    <a:pt x="1350" y="13886"/>
                    <a:pt x="1350" y="13886"/>
                    <a:pt x="2700" y="1388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" name="Figur">
              <a:extLst>
                <a:ext uri="{FF2B5EF4-FFF2-40B4-BE49-F238E27FC236}">
                  <a16:creationId xmlns:a16="http://schemas.microsoft.com/office/drawing/2014/main" id="{D6C10440-457A-6F9C-5C9A-21E753B08647}"/>
                </a:ext>
              </a:extLst>
            </p:cNvPr>
            <p:cNvSpPr/>
            <p:nvPr/>
          </p:nvSpPr>
          <p:spPr>
            <a:xfrm>
              <a:off x="1060450" y="1325562"/>
              <a:ext cx="95250" cy="80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20" y="1271"/>
                  </a:moveTo>
                  <a:cubicBezTo>
                    <a:pt x="15120" y="1271"/>
                    <a:pt x="15120" y="1271"/>
                    <a:pt x="15120" y="1271"/>
                  </a:cubicBezTo>
                  <a:cubicBezTo>
                    <a:pt x="16200" y="2541"/>
                    <a:pt x="16200" y="3812"/>
                    <a:pt x="15120" y="6353"/>
                  </a:cubicBezTo>
                  <a:cubicBezTo>
                    <a:pt x="14040" y="6353"/>
                    <a:pt x="12960" y="8894"/>
                    <a:pt x="12960" y="8894"/>
                  </a:cubicBezTo>
                  <a:cubicBezTo>
                    <a:pt x="11880" y="8894"/>
                    <a:pt x="9720" y="5082"/>
                    <a:pt x="9720" y="5082"/>
                  </a:cubicBezTo>
                  <a:cubicBezTo>
                    <a:pt x="8640" y="5082"/>
                    <a:pt x="8640" y="5082"/>
                    <a:pt x="7560" y="6353"/>
                  </a:cubicBezTo>
                  <a:cubicBezTo>
                    <a:pt x="8640" y="6353"/>
                    <a:pt x="10800" y="10165"/>
                    <a:pt x="10800" y="10165"/>
                  </a:cubicBezTo>
                  <a:cubicBezTo>
                    <a:pt x="7560" y="13976"/>
                    <a:pt x="7560" y="13976"/>
                    <a:pt x="7560" y="13976"/>
                  </a:cubicBezTo>
                  <a:cubicBezTo>
                    <a:pt x="7560" y="15247"/>
                    <a:pt x="6480" y="15247"/>
                    <a:pt x="6480" y="13976"/>
                  </a:cubicBezTo>
                  <a:cubicBezTo>
                    <a:pt x="5400" y="13976"/>
                    <a:pt x="4320" y="12706"/>
                    <a:pt x="4320" y="11435"/>
                  </a:cubicBezTo>
                  <a:cubicBezTo>
                    <a:pt x="2160" y="8894"/>
                    <a:pt x="4320" y="6353"/>
                    <a:pt x="4320" y="5082"/>
                  </a:cubicBezTo>
                  <a:cubicBezTo>
                    <a:pt x="4320" y="5082"/>
                    <a:pt x="4320" y="3812"/>
                    <a:pt x="3240" y="3812"/>
                  </a:cubicBezTo>
                  <a:cubicBezTo>
                    <a:pt x="2160" y="5082"/>
                    <a:pt x="1080" y="7624"/>
                    <a:pt x="0" y="8894"/>
                  </a:cubicBezTo>
                  <a:cubicBezTo>
                    <a:pt x="4320" y="13976"/>
                    <a:pt x="6480" y="16518"/>
                    <a:pt x="9720" y="21600"/>
                  </a:cubicBezTo>
                  <a:cubicBezTo>
                    <a:pt x="10800" y="21600"/>
                    <a:pt x="10800" y="20329"/>
                    <a:pt x="10800" y="20329"/>
                  </a:cubicBezTo>
                  <a:cubicBezTo>
                    <a:pt x="10800" y="20329"/>
                    <a:pt x="10800" y="20329"/>
                    <a:pt x="10800" y="19059"/>
                  </a:cubicBezTo>
                  <a:cubicBezTo>
                    <a:pt x="9720" y="17788"/>
                    <a:pt x="9720" y="16518"/>
                    <a:pt x="11880" y="15247"/>
                  </a:cubicBezTo>
                  <a:cubicBezTo>
                    <a:pt x="12960" y="13976"/>
                    <a:pt x="15120" y="11435"/>
                    <a:pt x="16200" y="8894"/>
                  </a:cubicBezTo>
                  <a:cubicBezTo>
                    <a:pt x="19440" y="6353"/>
                    <a:pt x="19440" y="6353"/>
                    <a:pt x="20520" y="7624"/>
                  </a:cubicBezTo>
                  <a:cubicBezTo>
                    <a:pt x="20520" y="7624"/>
                    <a:pt x="20520" y="7624"/>
                    <a:pt x="21600" y="8894"/>
                  </a:cubicBezTo>
                  <a:cubicBezTo>
                    <a:pt x="21600" y="7624"/>
                    <a:pt x="21600" y="7624"/>
                    <a:pt x="21600" y="7624"/>
                  </a:cubicBezTo>
                  <a:cubicBezTo>
                    <a:pt x="20520" y="5082"/>
                    <a:pt x="18360" y="2541"/>
                    <a:pt x="16200" y="0"/>
                  </a:cubicBezTo>
                  <a:cubicBezTo>
                    <a:pt x="15120" y="0"/>
                    <a:pt x="15120" y="1271"/>
                    <a:pt x="15120" y="12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" name="Figur">
              <a:extLst>
                <a:ext uri="{FF2B5EF4-FFF2-40B4-BE49-F238E27FC236}">
                  <a16:creationId xmlns:a16="http://schemas.microsoft.com/office/drawing/2014/main" id="{C1B3F1D6-222F-3586-16B7-66408DBB4871}"/>
                </a:ext>
              </a:extLst>
            </p:cNvPr>
            <p:cNvSpPr/>
            <p:nvPr/>
          </p:nvSpPr>
          <p:spPr>
            <a:xfrm>
              <a:off x="2152650" y="941387"/>
              <a:ext cx="80963" cy="9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2" y="10232"/>
                  </a:moveTo>
                  <a:cubicBezTo>
                    <a:pt x="11435" y="7958"/>
                    <a:pt x="11435" y="7958"/>
                    <a:pt x="17788" y="6821"/>
                  </a:cubicBezTo>
                  <a:cubicBezTo>
                    <a:pt x="19059" y="6821"/>
                    <a:pt x="20329" y="6821"/>
                    <a:pt x="20329" y="7958"/>
                  </a:cubicBezTo>
                  <a:cubicBezTo>
                    <a:pt x="20329" y="9095"/>
                    <a:pt x="20329" y="9095"/>
                    <a:pt x="20329" y="9095"/>
                  </a:cubicBezTo>
                  <a:cubicBezTo>
                    <a:pt x="21600" y="9095"/>
                    <a:pt x="21600" y="9095"/>
                    <a:pt x="21600" y="9095"/>
                  </a:cubicBezTo>
                  <a:cubicBezTo>
                    <a:pt x="21600" y="5684"/>
                    <a:pt x="21600" y="3411"/>
                    <a:pt x="21600" y="0"/>
                  </a:cubicBezTo>
                  <a:cubicBezTo>
                    <a:pt x="20329" y="0"/>
                    <a:pt x="20329" y="0"/>
                    <a:pt x="20329" y="0"/>
                  </a:cubicBezTo>
                  <a:cubicBezTo>
                    <a:pt x="20329" y="1137"/>
                    <a:pt x="20329" y="1137"/>
                    <a:pt x="20329" y="1137"/>
                  </a:cubicBezTo>
                  <a:cubicBezTo>
                    <a:pt x="20329" y="2274"/>
                    <a:pt x="19059" y="3411"/>
                    <a:pt x="16518" y="3411"/>
                  </a:cubicBezTo>
                  <a:cubicBezTo>
                    <a:pt x="15247" y="3411"/>
                    <a:pt x="1271" y="6821"/>
                    <a:pt x="1271" y="6821"/>
                  </a:cubicBezTo>
                  <a:cubicBezTo>
                    <a:pt x="0" y="6821"/>
                    <a:pt x="0" y="6821"/>
                    <a:pt x="0" y="6821"/>
                  </a:cubicBezTo>
                  <a:cubicBezTo>
                    <a:pt x="0" y="7958"/>
                    <a:pt x="1271" y="9095"/>
                    <a:pt x="1271" y="10232"/>
                  </a:cubicBezTo>
                  <a:cubicBezTo>
                    <a:pt x="6353" y="12505"/>
                    <a:pt x="12706" y="15916"/>
                    <a:pt x="15247" y="17053"/>
                  </a:cubicBezTo>
                  <a:cubicBezTo>
                    <a:pt x="17788" y="18189"/>
                    <a:pt x="17788" y="19326"/>
                    <a:pt x="17788" y="20463"/>
                  </a:cubicBezTo>
                  <a:cubicBezTo>
                    <a:pt x="17788" y="20463"/>
                    <a:pt x="17788" y="20463"/>
                    <a:pt x="17788" y="20463"/>
                  </a:cubicBezTo>
                  <a:cubicBezTo>
                    <a:pt x="19059" y="21600"/>
                    <a:pt x="19059" y="21600"/>
                    <a:pt x="20329" y="21600"/>
                  </a:cubicBezTo>
                  <a:cubicBezTo>
                    <a:pt x="20329" y="19326"/>
                    <a:pt x="20329" y="15916"/>
                    <a:pt x="20329" y="13642"/>
                  </a:cubicBezTo>
                  <a:cubicBezTo>
                    <a:pt x="19059" y="13642"/>
                    <a:pt x="19059" y="13642"/>
                    <a:pt x="19059" y="13642"/>
                  </a:cubicBezTo>
                  <a:cubicBezTo>
                    <a:pt x="19059" y="14779"/>
                    <a:pt x="19059" y="14779"/>
                    <a:pt x="19059" y="14779"/>
                  </a:cubicBezTo>
                  <a:cubicBezTo>
                    <a:pt x="19059" y="15916"/>
                    <a:pt x="19059" y="15916"/>
                    <a:pt x="16518" y="14779"/>
                  </a:cubicBezTo>
                  <a:cubicBezTo>
                    <a:pt x="12706" y="13642"/>
                    <a:pt x="8894" y="11368"/>
                    <a:pt x="5082" y="1023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" name="Figur">
              <a:extLst>
                <a:ext uri="{FF2B5EF4-FFF2-40B4-BE49-F238E27FC236}">
                  <a16:creationId xmlns:a16="http://schemas.microsoft.com/office/drawing/2014/main" id="{19DBE658-B6F8-15D0-A2FE-0EFC466788AE}"/>
                </a:ext>
              </a:extLst>
            </p:cNvPr>
            <p:cNvSpPr/>
            <p:nvPr/>
          </p:nvSpPr>
          <p:spPr>
            <a:xfrm>
              <a:off x="2020887" y="498475"/>
              <a:ext cx="84138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00"/>
                  </a:moveTo>
                  <a:cubicBezTo>
                    <a:pt x="0" y="12150"/>
                    <a:pt x="1200" y="12150"/>
                    <a:pt x="1200" y="12150"/>
                  </a:cubicBezTo>
                  <a:cubicBezTo>
                    <a:pt x="2400" y="12150"/>
                    <a:pt x="2400" y="12150"/>
                    <a:pt x="2400" y="12150"/>
                  </a:cubicBezTo>
                  <a:cubicBezTo>
                    <a:pt x="3600" y="13500"/>
                    <a:pt x="4800" y="14850"/>
                    <a:pt x="7200" y="12150"/>
                  </a:cubicBezTo>
                  <a:cubicBezTo>
                    <a:pt x="8400" y="10800"/>
                    <a:pt x="12000" y="6750"/>
                    <a:pt x="13200" y="6750"/>
                  </a:cubicBezTo>
                  <a:cubicBezTo>
                    <a:pt x="14400" y="5400"/>
                    <a:pt x="15600" y="4050"/>
                    <a:pt x="14400" y="1350"/>
                  </a:cubicBezTo>
                  <a:cubicBezTo>
                    <a:pt x="14400" y="1350"/>
                    <a:pt x="14400" y="1350"/>
                    <a:pt x="14400" y="1350"/>
                  </a:cubicBezTo>
                  <a:cubicBezTo>
                    <a:pt x="14400" y="0"/>
                    <a:pt x="15600" y="0"/>
                    <a:pt x="15600" y="0"/>
                  </a:cubicBezTo>
                  <a:cubicBezTo>
                    <a:pt x="18000" y="2700"/>
                    <a:pt x="20400" y="6750"/>
                    <a:pt x="21600" y="8100"/>
                  </a:cubicBezTo>
                  <a:cubicBezTo>
                    <a:pt x="21600" y="9450"/>
                    <a:pt x="20400" y="9450"/>
                    <a:pt x="20400" y="9450"/>
                  </a:cubicBezTo>
                  <a:cubicBezTo>
                    <a:pt x="20400" y="9450"/>
                    <a:pt x="19200" y="9450"/>
                    <a:pt x="19200" y="8100"/>
                  </a:cubicBezTo>
                  <a:cubicBezTo>
                    <a:pt x="18000" y="6750"/>
                    <a:pt x="16800" y="8100"/>
                    <a:pt x="15600" y="9450"/>
                  </a:cubicBezTo>
                  <a:cubicBezTo>
                    <a:pt x="13200" y="12150"/>
                    <a:pt x="10800" y="13500"/>
                    <a:pt x="8400" y="14850"/>
                  </a:cubicBezTo>
                  <a:cubicBezTo>
                    <a:pt x="7200" y="17550"/>
                    <a:pt x="6000" y="17550"/>
                    <a:pt x="7200" y="18900"/>
                  </a:cubicBezTo>
                  <a:cubicBezTo>
                    <a:pt x="7200" y="20250"/>
                    <a:pt x="7200" y="20250"/>
                    <a:pt x="8400" y="20250"/>
                  </a:cubicBezTo>
                  <a:cubicBezTo>
                    <a:pt x="7200" y="21600"/>
                    <a:pt x="7200" y="21600"/>
                    <a:pt x="6000" y="21600"/>
                  </a:cubicBezTo>
                  <a:cubicBezTo>
                    <a:pt x="4800" y="18900"/>
                    <a:pt x="2400" y="14850"/>
                    <a:pt x="0" y="135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" name="Figur">
              <a:extLst>
                <a:ext uri="{FF2B5EF4-FFF2-40B4-BE49-F238E27FC236}">
                  <a16:creationId xmlns:a16="http://schemas.microsoft.com/office/drawing/2014/main" id="{77C718B1-9DF6-5BF2-905A-D53C4195125D}"/>
                </a:ext>
              </a:extLst>
            </p:cNvPr>
            <p:cNvSpPr/>
            <p:nvPr/>
          </p:nvSpPr>
          <p:spPr>
            <a:xfrm>
              <a:off x="936625" y="669925"/>
              <a:ext cx="85725" cy="6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0" y="21600"/>
                  </a:moveTo>
                  <a:cubicBezTo>
                    <a:pt x="16800" y="21600"/>
                    <a:pt x="16800" y="21600"/>
                    <a:pt x="16800" y="21600"/>
                  </a:cubicBezTo>
                  <a:cubicBezTo>
                    <a:pt x="16800" y="19938"/>
                    <a:pt x="16800" y="19938"/>
                    <a:pt x="16800" y="19938"/>
                  </a:cubicBezTo>
                  <a:cubicBezTo>
                    <a:pt x="16800" y="16615"/>
                    <a:pt x="16800" y="16615"/>
                    <a:pt x="13200" y="14954"/>
                  </a:cubicBezTo>
                  <a:cubicBezTo>
                    <a:pt x="12000" y="13292"/>
                    <a:pt x="7200" y="11631"/>
                    <a:pt x="6000" y="11631"/>
                  </a:cubicBezTo>
                  <a:cubicBezTo>
                    <a:pt x="4800" y="9969"/>
                    <a:pt x="2400" y="8308"/>
                    <a:pt x="2400" y="11631"/>
                  </a:cubicBezTo>
                  <a:cubicBezTo>
                    <a:pt x="1200" y="13292"/>
                    <a:pt x="1200" y="13292"/>
                    <a:pt x="1200" y="13292"/>
                  </a:cubicBezTo>
                  <a:cubicBezTo>
                    <a:pt x="1200" y="13292"/>
                    <a:pt x="0" y="13292"/>
                    <a:pt x="0" y="11631"/>
                  </a:cubicBezTo>
                  <a:cubicBezTo>
                    <a:pt x="1200" y="6646"/>
                    <a:pt x="2400" y="3323"/>
                    <a:pt x="3600" y="0"/>
                  </a:cubicBezTo>
                  <a:cubicBezTo>
                    <a:pt x="4800" y="0"/>
                    <a:pt x="4800" y="0"/>
                    <a:pt x="4800" y="0"/>
                  </a:cubicBezTo>
                  <a:cubicBezTo>
                    <a:pt x="4800" y="1662"/>
                    <a:pt x="4800" y="1662"/>
                    <a:pt x="4800" y="1662"/>
                  </a:cubicBezTo>
                  <a:cubicBezTo>
                    <a:pt x="3600" y="4985"/>
                    <a:pt x="6000" y="4985"/>
                    <a:pt x="7200" y="6646"/>
                  </a:cubicBezTo>
                  <a:cubicBezTo>
                    <a:pt x="10800" y="8308"/>
                    <a:pt x="13200" y="9969"/>
                    <a:pt x="14400" y="9969"/>
                  </a:cubicBezTo>
                  <a:cubicBezTo>
                    <a:pt x="18000" y="11631"/>
                    <a:pt x="18000" y="11631"/>
                    <a:pt x="19200" y="9969"/>
                  </a:cubicBezTo>
                  <a:cubicBezTo>
                    <a:pt x="19200" y="9969"/>
                    <a:pt x="19200" y="8308"/>
                    <a:pt x="20400" y="8308"/>
                  </a:cubicBezTo>
                  <a:cubicBezTo>
                    <a:pt x="21600" y="8308"/>
                    <a:pt x="21600" y="8308"/>
                    <a:pt x="21600" y="8308"/>
                  </a:cubicBezTo>
                  <a:cubicBezTo>
                    <a:pt x="20400" y="11631"/>
                    <a:pt x="18000" y="18277"/>
                    <a:pt x="180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" name="Figur">
              <a:extLst>
                <a:ext uri="{FF2B5EF4-FFF2-40B4-BE49-F238E27FC236}">
                  <a16:creationId xmlns:a16="http://schemas.microsoft.com/office/drawing/2014/main" id="{FA2B8B2F-F50C-D53C-8C91-F0DA6FD9841E}"/>
                </a:ext>
              </a:extLst>
            </p:cNvPr>
            <p:cNvSpPr/>
            <p:nvPr/>
          </p:nvSpPr>
          <p:spPr>
            <a:xfrm>
              <a:off x="2073275" y="579437"/>
              <a:ext cx="84138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3"/>
                  </a:moveTo>
                  <a:cubicBezTo>
                    <a:pt x="0" y="10800"/>
                    <a:pt x="1200" y="10800"/>
                    <a:pt x="1200" y="10800"/>
                  </a:cubicBezTo>
                  <a:cubicBezTo>
                    <a:pt x="1200" y="10800"/>
                    <a:pt x="2400" y="10800"/>
                    <a:pt x="2400" y="12343"/>
                  </a:cubicBezTo>
                  <a:cubicBezTo>
                    <a:pt x="2400" y="12343"/>
                    <a:pt x="2400" y="13886"/>
                    <a:pt x="3600" y="12343"/>
                  </a:cubicBezTo>
                  <a:cubicBezTo>
                    <a:pt x="4800" y="12343"/>
                    <a:pt x="6000" y="10800"/>
                    <a:pt x="6000" y="10800"/>
                  </a:cubicBezTo>
                  <a:cubicBezTo>
                    <a:pt x="6000" y="9257"/>
                    <a:pt x="3600" y="4629"/>
                    <a:pt x="1200" y="1543"/>
                  </a:cubicBezTo>
                  <a:cubicBezTo>
                    <a:pt x="2400" y="0"/>
                    <a:pt x="2400" y="0"/>
                    <a:pt x="2400" y="0"/>
                  </a:cubicBezTo>
                  <a:cubicBezTo>
                    <a:pt x="2400" y="0"/>
                    <a:pt x="20400" y="3086"/>
                    <a:pt x="21600" y="3086"/>
                  </a:cubicBezTo>
                  <a:cubicBezTo>
                    <a:pt x="21600" y="3086"/>
                    <a:pt x="21600" y="4629"/>
                    <a:pt x="21600" y="6171"/>
                  </a:cubicBezTo>
                  <a:cubicBezTo>
                    <a:pt x="20400" y="6171"/>
                    <a:pt x="6000" y="3086"/>
                    <a:pt x="4800" y="3086"/>
                  </a:cubicBezTo>
                  <a:cubicBezTo>
                    <a:pt x="6000" y="4629"/>
                    <a:pt x="7200" y="9257"/>
                    <a:pt x="8400" y="9257"/>
                  </a:cubicBezTo>
                  <a:cubicBezTo>
                    <a:pt x="8400" y="9257"/>
                    <a:pt x="10800" y="7714"/>
                    <a:pt x="12000" y="7714"/>
                  </a:cubicBezTo>
                  <a:cubicBezTo>
                    <a:pt x="12000" y="6171"/>
                    <a:pt x="12000" y="6171"/>
                    <a:pt x="13200" y="7714"/>
                  </a:cubicBezTo>
                  <a:cubicBezTo>
                    <a:pt x="13200" y="7714"/>
                    <a:pt x="14400" y="9257"/>
                    <a:pt x="14400" y="10800"/>
                  </a:cubicBezTo>
                  <a:cubicBezTo>
                    <a:pt x="14400" y="10800"/>
                    <a:pt x="14400" y="10800"/>
                    <a:pt x="14400" y="10800"/>
                  </a:cubicBezTo>
                  <a:cubicBezTo>
                    <a:pt x="13200" y="10800"/>
                    <a:pt x="10800" y="13886"/>
                    <a:pt x="9600" y="13886"/>
                  </a:cubicBezTo>
                  <a:cubicBezTo>
                    <a:pt x="10800" y="15429"/>
                    <a:pt x="10800" y="16971"/>
                    <a:pt x="10800" y="16971"/>
                  </a:cubicBezTo>
                  <a:cubicBezTo>
                    <a:pt x="10800" y="18514"/>
                    <a:pt x="9600" y="18514"/>
                    <a:pt x="9600" y="18514"/>
                  </a:cubicBezTo>
                  <a:cubicBezTo>
                    <a:pt x="8400" y="15429"/>
                    <a:pt x="8400" y="15429"/>
                    <a:pt x="8400" y="15429"/>
                  </a:cubicBezTo>
                  <a:cubicBezTo>
                    <a:pt x="7200" y="15429"/>
                    <a:pt x="6000" y="16971"/>
                    <a:pt x="6000" y="16971"/>
                  </a:cubicBezTo>
                  <a:cubicBezTo>
                    <a:pt x="4800" y="16971"/>
                    <a:pt x="6000" y="18514"/>
                    <a:pt x="6000" y="20057"/>
                  </a:cubicBezTo>
                  <a:cubicBezTo>
                    <a:pt x="6000" y="20057"/>
                    <a:pt x="6000" y="20057"/>
                    <a:pt x="6000" y="21600"/>
                  </a:cubicBezTo>
                  <a:cubicBezTo>
                    <a:pt x="4800" y="21600"/>
                    <a:pt x="4800" y="21600"/>
                    <a:pt x="4800" y="21600"/>
                  </a:cubicBezTo>
                  <a:cubicBezTo>
                    <a:pt x="3600" y="18514"/>
                    <a:pt x="2400" y="15429"/>
                    <a:pt x="0" y="1234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" name="Figur">
              <a:extLst>
                <a:ext uri="{FF2B5EF4-FFF2-40B4-BE49-F238E27FC236}">
                  <a16:creationId xmlns:a16="http://schemas.microsoft.com/office/drawing/2014/main" id="{71760E71-C69E-3F65-F2C7-EB3F3580B2DF}"/>
                </a:ext>
              </a:extLst>
            </p:cNvPr>
            <p:cNvSpPr/>
            <p:nvPr/>
          </p:nvSpPr>
          <p:spPr>
            <a:xfrm>
              <a:off x="2098259" y="636587"/>
              <a:ext cx="97254" cy="5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extrusionOk="0">
                  <a:moveTo>
                    <a:pt x="772" y="19636"/>
                  </a:moveTo>
                  <a:cubicBezTo>
                    <a:pt x="-257" y="19636"/>
                    <a:pt x="-257" y="17673"/>
                    <a:pt x="772" y="15709"/>
                  </a:cubicBezTo>
                  <a:cubicBezTo>
                    <a:pt x="1800" y="15709"/>
                    <a:pt x="15172" y="17673"/>
                    <a:pt x="17229" y="17673"/>
                  </a:cubicBezTo>
                  <a:cubicBezTo>
                    <a:pt x="16200" y="13745"/>
                    <a:pt x="15172" y="9818"/>
                    <a:pt x="15172" y="5891"/>
                  </a:cubicBezTo>
                  <a:cubicBezTo>
                    <a:pt x="14143" y="3927"/>
                    <a:pt x="13114" y="3927"/>
                    <a:pt x="13114" y="3927"/>
                  </a:cubicBezTo>
                  <a:cubicBezTo>
                    <a:pt x="12086" y="3927"/>
                    <a:pt x="12086" y="3927"/>
                    <a:pt x="12086" y="3927"/>
                  </a:cubicBezTo>
                  <a:cubicBezTo>
                    <a:pt x="11057" y="3927"/>
                    <a:pt x="11057" y="1964"/>
                    <a:pt x="12086" y="1964"/>
                  </a:cubicBezTo>
                  <a:cubicBezTo>
                    <a:pt x="12086" y="1964"/>
                    <a:pt x="15172" y="0"/>
                    <a:pt x="16200" y="0"/>
                  </a:cubicBezTo>
                  <a:cubicBezTo>
                    <a:pt x="16200" y="1964"/>
                    <a:pt x="17229" y="1964"/>
                    <a:pt x="17229" y="3927"/>
                  </a:cubicBezTo>
                  <a:cubicBezTo>
                    <a:pt x="17229" y="3927"/>
                    <a:pt x="19286" y="13745"/>
                    <a:pt x="20314" y="15709"/>
                  </a:cubicBezTo>
                  <a:cubicBezTo>
                    <a:pt x="20314" y="17673"/>
                    <a:pt x="20314" y="19636"/>
                    <a:pt x="21343" y="19636"/>
                  </a:cubicBezTo>
                  <a:cubicBezTo>
                    <a:pt x="20314" y="21600"/>
                    <a:pt x="20314" y="21600"/>
                    <a:pt x="20314" y="21600"/>
                  </a:cubicBezTo>
                  <a:cubicBezTo>
                    <a:pt x="19286" y="21600"/>
                    <a:pt x="18257" y="21600"/>
                    <a:pt x="17229" y="21600"/>
                  </a:cubicBezTo>
                  <a:cubicBezTo>
                    <a:pt x="17229" y="21600"/>
                    <a:pt x="1800" y="19636"/>
                    <a:pt x="772" y="196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" name="Figur">
              <a:extLst>
                <a:ext uri="{FF2B5EF4-FFF2-40B4-BE49-F238E27FC236}">
                  <a16:creationId xmlns:a16="http://schemas.microsoft.com/office/drawing/2014/main" id="{28883A89-C2D8-3705-BE33-9DBE08850862}"/>
                </a:ext>
              </a:extLst>
            </p:cNvPr>
            <p:cNvSpPr/>
            <p:nvPr/>
          </p:nvSpPr>
          <p:spPr>
            <a:xfrm>
              <a:off x="1036637" y="474662"/>
              <a:ext cx="80963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400"/>
                  </a:moveTo>
                  <a:cubicBezTo>
                    <a:pt x="20329" y="21600"/>
                    <a:pt x="20329" y="21600"/>
                    <a:pt x="19059" y="21600"/>
                  </a:cubicBezTo>
                  <a:cubicBezTo>
                    <a:pt x="17788" y="20400"/>
                    <a:pt x="10165" y="6000"/>
                    <a:pt x="10165" y="4800"/>
                  </a:cubicBezTo>
                  <a:cubicBezTo>
                    <a:pt x="8894" y="6000"/>
                    <a:pt x="6353" y="8400"/>
                    <a:pt x="5082" y="9600"/>
                  </a:cubicBezTo>
                  <a:cubicBezTo>
                    <a:pt x="5082" y="10800"/>
                    <a:pt x="5082" y="12000"/>
                    <a:pt x="5082" y="13200"/>
                  </a:cubicBezTo>
                  <a:cubicBezTo>
                    <a:pt x="5082" y="13200"/>
                    <a:pt x="5082" y="13200"/>
                    <a:pt x="5082" y="13200"/>
                  </a:cubicBezTo>
                  <a:cubicBezTo>
                    <a:pt x="5082" y="14400"/>
                    <a:pt x="5082" y="14400"/>
                    <a:pt x="3812" y="14400"/>
                  </a:cubicBezTo>
                  <a:cubicBezTo>
                    <a:pt x="3812" y="14400"/>
                    <a:pt x="1271" y="10800"/>
                    <a:pt x="0" y="9600"/>
                  </a:cubicBezTo>
                  <a:cubicBezTo>
                    <a:pt x="1271" y="9600"/>
                    <a:pt x="1271" y="8400"/>
                    <a:pt x="2541" y="8400"/>
                  </a:cubicBezTo>
                  <a:cubicBezTo>
                    <a:pt x="2541" y="8400"/>
                    <a:pt x="6353" y="2400"/>
                    <a:pt x="7624" y="2400"/>
                  </a:cubicBezTo>
                  <a:cubicBezTo>
                    <a:pt x="7624" y="1200"/>
                    <a:pt x="8894" y="0"/>
                    <a:pt x="8894" y="0"/>
                  </a:cubicBezTo>
                  <a:cubicBezTo>
                    <a:pt x="10165" y="0"/>
                    <a:pt x="10165" y="0"/>
                    <a:pt x="10165" y="0"/>
                  </a:cubicBezTo>
                  <a:cubicBezTo>
                    <a:pt x="11435" y="1200"/>
                    <a:pt x="11435" y="2400"/>
                    <a:pt x="11435" y="2400"/>
                  </a:cubicBezTo>
                  <a:cubicBezTo>
                    <a:pt x="12706" y="3600"/>
                    <a:pt x="20329" y="19200"/>
                    <a:pt x="21600" y="20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" name="Figur">
              <a:extLst>
                <a:ext uri="{FF2B5EF4-FFF2-40B4-BE49-F238E27FC236}">
                  <a16:creationId xmlns:a16="http://schemas.microsoft.com/office/drawing/2014/main" id="{E73DE97A-F783-DC47-3BF1-383A33EF21AE}"/>
                </a:ext>
              </a:extLst>
            </p:cNvPr>
            <p:cNvSpPr/>
            <p:nvPr/>
          </p:nvSpPr>
          <p:spPr>
            <a:xfrm>
              <a:off x="2124075" y="725836"/>
              <a:ext cx="92148" cy="5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19154" extrusionOk="0">
                  <a:moveTo>
                    <a:pt x="0" y="6572"/>
                  </a:moveTo>
                  <a:cubicBezTo>
                    <a:pt x="1080" y="5029"/>
                    <a:pt x="1080" y="5029"/>
                    <a:pt x="1080" y="5029"/>
                  </a:cubicBezTo>
                  <a:cubicBezTo>
                    <a:pt x="2160" y="8115"/>
                    <a:pt x="3240" y="11201"/>
                    <a:pt x="6480" y="12744"/>
                  </a:cubicBezTo>
                  <a:cubicBezTo>
                    <a:pt x="8640" y="14287"/>
                    <a:pt x="10800" y="15829"/>
                    <a:pt x="14040" y="14287"/>
                  </a:cubicBezTo>
                  <a:cubicBezTo>
                    <a:pt x="17280" y="12744"/>
                    <a:pt x="19440" y="9658"/>
                    <a:pt x="18360" y="6572"/>
                  </a:cubicBezTo>
                  <a:cubicBezTo>
                    <a:pt x="18360" y="3487"/>
                    <a:pt x="15120" y="3487"/>
                    <a:pt x="14040" y="5029"/>
                  </a:cubicBezTo>
                  <a:cubicBezTo>
                    <a:pt x="11880" y="6572"/>
                    <a:pt x="11880" y="9658"/>
                    <a:pt x="11880" y="11201"/>
                  </a:cubicBezTo>
                  <a:cubicBezTo>
                    <a:pt x="11880" y="12744"/>
                    <a:pt x="11880" y="12744"/>
                    <a:pt x="10800" y="12744"/>
                  </a:cubicBezTo>
                  <a:cubicBezTo>
                    <a:pt x="10800" y="12744"/>
                    <a:pt x="9720" y="11201"/>
                    <a:pt x="9720" y="8115"/>
                  </a:cubicBezTo>
                  <a:cubicBezTo>
                    <a:pt x="8640" y="3487"/>
                    <a:pt x="11880" y="401"/>
                    <a:pt x="12960" y="401"/>
                  </a:cubicBezTo>
                  <a:cubicBezTo>
                    <a:pt x="17280" y="-1142"/>
                    <a:pt x="19440" y="1944"/>
                    <a:pt x="20520" y="6572"/>
                  </a:cubicBezTo>
                  <a:cubicBezTo>
                    <a:pt x="21600" y="11201"/>
                    <a:pt x="20520" y="17372"/>
                    <a:pt x="15120" y="18915"/>
                  </a:cubicBezTo>
                  <a:cubicBezTo>
                    <a:pt x="8640" y="20458"/>
                    <a:pt x="2160" y="14287"/>
                    <a:pt x="0" y="657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" name="Figur">
              <a:extLst>
                <a:ext uri="{FF2B5EF4-FFF2-40B4-BE49-F238E27FC236}">
                  <a16:creationId xmlns:a16="http://schemas.microsoft.com/office/drawing/2014/main" id="{8CB91041-2844-72AE-AEAF-248E3BC5F15C}"/>
                </a:ext>
              </a:extLst>
            </p:cNvPr>
            <p:cNvSpPr/>
            <p:nvPr/>
          </p:nvSpPr>
          <p:spPr>
            <a:xfrm>
              <a:off x="2089180" y="1158875"/>
              <a:ext cx="92046" cy="98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220" extrusionOk="0">
                  <a:moveTo>
                    <a:pt x="18143" y="5891"/>
                  </a:moveTo>
                  <a:cubicBezTo>
                    <a:pt x="18143" y="6873"/>
                    <a:pt x="18143" y="6873"/>
                    <a:pt x="18143" y="6873"/>
                  </a:cubicBezTo>
                  <a:cubicBezTo>
                    <a:pt x="17114" y="7855"/>
                    <a:pt x="17114" y="7855"/>
                    <a:pt x="15057" y="6873"/>
                  </a:cubicBezTo>
                  <a:cubicBezTo>
                    <a:pt x="7857" y="3927"/>
                    <a:pt x="7857" y="3927"/>
                    <a:pt x="7857" y="3927"/>
                  </a:cubicBezTo>
                  <a:cubicBezTo>
                    <a:pt x="5800" y="2945"/>
                    <a:pt x="5800" y="2945"/>
                    <a:pt x="5800" y="982"/>
                  </a:cubicBezTo>
                  <a:cubicBezTo>
                    <a:pt x="6829" y="982"/>
                    <a:pt x="6829" y="982"/>
                    <a:pt x="6829" y="982"/>
                  </a:cubicBezTo>
                  <a:cubicBezTo>
                    <a:pt x="5800" y="0"/>
                    <a:pt x="5800" y="0"/>
                    <a:pt x="4771" y="0"/>
                  </a:cubicBezTo>
                  <a:cubicBezTo>
                    <a:pt x="3743" y="3927"/>
                    <a:pt x="3743" y="3927"/>
                    <a:pt x="3743" y="3927"/>
                  </a:cubicBezTo>
                  <a:cubicBezTo>
                    <a:pt x="1686" y="6873"/>
                    <a:pt x="1686" y="6873"/>
                    <a:pt x="1686" y="6873"/>
                  </a:cubicBezTo>
                  <a:cubicBezTo>
                    <a:pt x="-371" y="10800"/>
                    <a:pt x="-1400" y="15709"/>
                    <a:pt x="3743" y="18655"/>
                  </a:cubicBezTo>
                  <a:cubicBezTo>
                    <a:pt x="7857" y="21600"/>
                    <a:pt x="13000" y="20618"/>
                    <a:pt x="17114" y="13745"/>
                  </a:cubicBezTo>
                  <a:cubicBezTo>
                    <a:pt x="18143" y="10800"/>
                    <a:pt x="19171" y="8836"/>
                    <a:pt x="20200" y="6873"/>
                  </a:cubicBezTo>
                  <a:cubicBezTo>
                    <a:pt x="20200" y="5891"/>
                    <a:pt x="19171" y="5891"/>
                    <a:pt x="18143" y="5891"/>
                  </a:cubicBezTo>
                  <a:close/>
                  <a:moveTo>
                    <a:pt x="16086" y="11782"/>
                  </a:moveTo>
                  <a:cubicBezTo>
                    <a:pt x="16086" y="11782"/>
                    <a:pt x="15057" y="11782"/>
                    <a:pt x="15057" y="12764"/>
                  </a:cubicBezTo>
                  <a:cubicBezTo>
                    <a:pt x="13000" y="16691"/>
                    <a:pt x="9914" y="17673"/>
                    <a:pt x="6829" y="15709"/>
                  </a:cubicBezTo>
                  <a:cubicBezTo>
                    <a:pt x="3743" y="14727"/>
                    <a:pt x="2714" y="12764"/>
                    <a:pt x="2714" y="10800"/>
                  </a:cubicBezTo>
                  <a:cubicBezTo>
                    <a:pt x="2714" y="9818"/>
                    <a:pt x="2714" y="8836"/>
                    <a:pt x="2714" y="7855"/>
                  </a:cubicBezTo>
                  <a:cubicBezTo>
                    <a:pt x="3743" y="6873"/>
                    <a:pt x="3743" y="6873"/>
                    <a:pt x="4771" y="5891"/>
                  </a:cubicBezTo>
                  <a:cubicBezTo>
                    <a:pt x="4771" y="5891"/>
                    <a:pt x="5800" y="5891"/>
                    <a:pt x="6829" y="6873"/>
                  </a:cubicBezTo>
                  <a:cubicBezTo>
                    <a:pt x="15057" y="10800"/>
                    <a:pt x="15057" y="10800"/>
                    <a:pt x="15057" y="10800"/>
                  </a:cubicBezTo>
                  <a:cubicBezTo>
                    <a:pt x="16086" y="10800"/>
                    <a:pt x="16086" y="10800"/>
                    <a:pt x="16086" y="117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" name="Figur">
              <a:extLst>
                <a:ext uri="{FF2B5EF4-FFF2-40B4-BE49-F238E27FC236}">
                  <a16:creationId xmlns:a16="http://schemas.microsoft.com/office/drawing/2014/main" id="{A43CDC7C-EEA7-FC93-DE5D-A0E33A2B85F3}"/>
                </a:ext>
              </a:extLst>
            </p:cNvPr>
            <p:cNvSpPr/>
            <p:nvPr/>
          </p:nvSpPr>
          <p:spPr>
            <a:xfrm>
              <a:off x="1958975" y="1344612"/>
              <a:ext cx="90488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6480"/>
                  </a:moveTo>
                  <a:cubicBezTo>
                    <a:pt x="18189" y="7560"/>
                    <a:pt x="18189" y="7560"/>
                    <a:pt x="18189" y="8640"/>
                  </a:cubicBezTo>
                  <a:cubicBezTo>
                    <a:pt x="18189" y="9720"/>
                    <a:pt x="18189" y="10800"/>
                    <a:pt x="17053" y="11880"/>
                  </a:cubicBezTo>
                  <a:cubicBezTo>
                    <a:pt x="17053" y="11880"/>
                    <a:pt x="15916" y="11880"/>
                    <a:pt x="15916" y="12960"/>
                  </a:cubicBezTo>
                  <a:cubicBezTo>
                    <a:pt x="15916" y="12960"/>
                    <a:pt x="9095" y="6480"/>
                    <a:pt x="7958" y="5400"/>
                  </a:cubicBezTo>
                  <a:cubicBezTo>
                    <a:pt x="5684" y="3240"/>
                    <a:pt x="5684" y="3240"/>
                    <a:pt x="6821" y="2160"/>
                  </a:cubicBezTo>
                  <a:cubicBezTo>
                    <a:pt x="6821" y="2160"/>
                    <a:pt x="6821" y="1080"/>
                    <a:pt x="7958" y="1080"/>
                  </a:cubicBezTo>
                  <a:cubicBezTo>
                    <a:pt x="6821" y="0"/>
                    <a:pt x="6821" y="0"/>
                    <a:pt x="6821" y="0"/>
                  </a:cubicBezTo>
                  <a:cubicBezTo>
                    <a:pt x="4547" y="2160"/>
                    <a:pt x="2274" y="4320"/>
                    <a:pt x="0" y="5400"/>
                  </a:cubicBezTo>
                  <a:cubicBezTo>
                    <a:pt x="0" y="6480"/>
                    <a:pt x="1137" y="6480"/>
                    <a:pt x="1137" y="6480"/>
                  </a:cubicBezTo>
                  <a:cubicBezTo>
                    <a:pt x="1137" y="6480"/>
                    <a:pt x="1137" y="6480"/>
                    <a:pt x="2274" y="6480"/>
                  </a:cubicBezTo>
                  <a:cubicBezTo>
                    <a:pt x="3411" y="5400"/>
                    <a:pt x="3411" y="6480"/>
                    <a:pt x="5684" y="7560"/>
                  </a:cubicBezTo>
                  <a:cubicBezTo>
                    <a:pt x="6821" y="8640"/>
                    <a:pt x="12505" y="15120"/>
                    <a:pt x="12505" y="15120"/>
                  </a:cubicBezTo>
                  <a:cubicBezTo>
                    <a:pt x="12505" y="16200"/>
                    <a:pt x="11368" y="17280"/>
                    <a:pt x="11368" y="17280"/>
                  </a:cubicBezTo>
                  <a:cubicBezTo>
                    <a:pt x="9095" y="18360"/>
                    <a:pt x="7958" y="17280"/>
                    <a:pt x="7958" y="17280"/>
                  </a:cubicBezTo>
                  <a:cubicBezTo>
                    <a:pt x="7958" y="17280"/>
                    <a:pt x="6821" y="17280"/>
                    <a:pt x="6821" y="16200"/>
                  </a:cubicBezTo>
                  <a:cubicBezTo>
                    <a:pt x="5684" y="16200"/>
                    <a:pt x="5684" y="17280"/>
                    <a:pt x="5684" y="17280"/>
                  </a:cubicBezTo>
                  <a:cubicBezTo>
                    <a:pt x="5684" y="18360"/>
                    <a:pt x="7958" y="20520"/>
                    <a:pt x="9095" y="21600"/>
                  </a:cubicBezTo>
                  <a:cubicBezTo>
                    <a:pt x="13642" y="17280"/>
                    <a:pt x="17053" y="14040"/>
                    <a:pt x="21600" y="9720"/>
                  </a:cubicBezTo>
                  <a:cubicBezTo>
                    <a:pt x="19326" y="6480"/>
                    <a:pt x="19326" y="6480"/>
                    <a:pt x="19326" y="6480"/>
                  </a:cubicBezTo>
                  <a:cubicBezTo>
                    <a:pt x="18189" y="6480"/>
                    <a:pt x="18189" y="6480"/>
                    <a:pt x="18189" y="64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4" name="Figur">
              <a:extLst>
                <a:ext uri="{FF2B5EF4-FFF2-40B4-BE49-F238E27FC236}">
                  <a16:creationId xmlns:a16="http://schemas.microsoft.com/office/drawing/2014/main" id="{3E4D23BB-90DD-DEE8-4B42-6002818DA5C8}"/>
                </a:ext>
              </a:extLst>
            </p:cNvPr>
            <p:cNvSpPr/>
            <p:nvPr/>
          </p:nvSpPr>
          <p:spPr>
            <a:xfrm>
              <a:off x="2011362" y="1254125"/>
              <a:ext cx="85726" cy="8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00" y="6000"/>
                  </a:moveTo>
                  <a:cubicBezTo>
                    <a:pt x="9600" y="7200"/>
                    <a:pt x="9600" y="7200"/>
                    <a:pt x="9600" y="7200"/>
                  </a:cubicBezTo>
                  <a:cubicBezTo>
                    <a:pt x="9600" y="7200"/>
                    <a:pt x="9600" y="7200"/>
                    <a:pt x="9600" y="6000"/>
                  </a:cubicBezTo>
                  <a:cubicBezTo>
                    <a:pt x="10800" y="4800"/>
                    <a:pt x="12000" y="6000"/>
                    <a:pt x="12000" y="7200"/>
                  </a:cubicBezTo>
                  <a:cubicBezTo>
                    <a:pt x="13200" y="8400"/>
                    <a:pt x="13200" y="8400"/>
                    <a:pt x="13200" y="9600"/>
                  </a:cubicBezTo>
                  <a:cubicBezTo>
                    <a:pt x="9600" y="14400"/>
                    <a:pt x="9600" y="14400"/>
                    <a:pt x="9600" y="14400"/>
                  </a:cubicBezTo>
                  <a:cubicBezTo>
                    <a:pt x="8400" y="14400"/>
                    <a:pt x="8400" y="14400"/>
                    <a:pt x="7200" y="14400"/>
                  </a:cubicBezTo>
                  <a:cubicBezTo>
                    <a:pt x="6000" y="13200"/>
                    <a:pt x="4800" y="13200"/>
                    <a:pt x="6000" y="12000"/>
                  </a:cubicBezTo>
                  <a:cubicBezTo>
                    <a:pt x="6000" y="12000"/>
                    <a:pt x="6000" y="12000"/>
                    <a:pt x="6000" y="12000"/>
                  </a:cubicBezTo>
                  <a:cubicBezTo>
                    <a:pt x="6000" y="10800"/>
                    <a:pt x="4800" y="10800"/>
                    <a:pt x="4800" y="10800"/>
                  </a:cubicBezTo>
                  <a:cubicBezTo>
                    <a:pt x="3600" y="12000"/>
                    <a:pt x="2400" y="13200"/>
                    <a:pt x="0" y="16800"/>
                  </a:cubicBezTo>
                  <a:cubicBezTo>
                    <a:pt x="0" y="16800"/>
                    <a:pt x="0" y="18000"/>
                    <a:pt x="1200" y="18000"/>
                  </a:cubicBezTo>
                  <a:cubicBezTo>
                    <a:pt x="1200" y="16800"/>
                    <a:pt x="1200" y="16800"/>
                    <a:pt x="1200" y="16800"/>
                  </a:cubicBezTo>
                  <a:cubicBezTo>
                    <a:pt x="3600" y="15600"/>
                    <a:pt x="4800" y="16800"/>
                    <a:pt x="6000" y="16800"/>
                  </a:cubicBezTo>
                  <a:cubicBezTo>
                    <a:pt x="7200" y="18000"/>
                    <a:pt x="20400" y="21600"/>
                    <a:pt x="204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400"/>
                    <a:pt x="21600" y="19200"/>
                  </a:cubicBezTo>
                  <a:cubicBezTo>
                    <a:pt x="21600" y="18000"/>
                    <a:pt x="15600" y="8400"/>
                    <a:pt x="14400" y="6000"/>
                  </a:cubicBezTo>
                  <a:cubicBezTo>
                    <a:pt x="13200" y="3600"/>
                    <a:pt x="13200" y="2400"/>
                    <a:pt x="13200" y="2400"/>
                  </a:cubicBezTo>
                  <a:cubicBezTo>
                    <a:pt x="13200" y="1200"/>
                    <a:pt x="13200" y="1200"/>
                    <a:pt x="13200" y="1200"/>
                  </a:cubicBezTo>
                  <a:cubicBezTo>
                    <a:pt x="13200" y="1200"/>
                    <a:pt x="13200" y="0"/>
                    <a:pt x="12000" y="0"/>
                  </a:cubicBezTo>
                  <a:cubicBezTo>
                    <a:pt x="12000" y="1200"/>
                    <a:pt x="8400" y="4800"/>
                    <a:pt x="8400" y="6000"/>
                  </a:cubicBezTo>
                  <a:close/>
                  <a:moveTo>
                    <a:pt x="19200" y="18000"/>
                  </a:moveTo>
                  <a:cubicBezTo>
                    <a:pt x="10800" y="15600"/>
                    <a:pt x="10800" y="15600"/>
                    <a:pt x="10800" y="15600"/>
                  </a:cubicBezTo>
                  <a:cubicBezTo>
                    <a:pt x="14400" y="10800"/>
                    <a:pt x="14400" y="10800"/>
                    <a:pt x="14400" y="10800"/>
                  </a:cubicBezTo>
                  <a:lnTo>
                    <a:pt x="19200" y="180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" name="Figur">
              <a:extLst>
                <a:ext uri="{FF2B5EF4-FFF2-40B4-BE49-F238E27FC236}">
                  <a16:creationId xmlns:a16="http://schemas.microsoft.com/office/drawing/2014/main" id="{59342B55-9BA4-DECC-57E0-E7C3F3C07F03}"/>
                </a:ext>
              </a:extLst>
            </p:cNvPr>
            <p:cNvSpPr/>
            <p:nvPr/>
          </p:nvSpPr>
          <p:spPr>
            <a:xfrm>
              <a:off x="898525" y="87471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50" y="18900"/>
                  </a:moveTo>
                  <a:cubicBezTo>
                    <a:pt x="5400" y="18900"/>
                    <a:pt x="5400" y="18900"/>
                    <a:pt x="4050" y="18900"/>
                  </a:cubicBezTo>
                  <a:cubicBezTo>
                    <a:pt x="2700" y="17550"/>
                    <a:pt x="2700" y="16200"/>
                    <a:pt x="2700" y="14850"/>
                  </a:cubicBezTo>
                  <a:cubicBezTo>
                    <a:pt x="2700" y="14850"/>
                    <a:pt x="2700" y="13500"/>
                    <a:pt x="2700" y="12150"/>
                  </a:cubicBezTo>
                  <a:cubicBezTo>
                    <a:pt x="2700" y="12150"/>
                    <a:pt x="13500" y="12150"/>
                    <a:pt x="14850" y="12150"/>
                  </a:cubicBezTo>
                  <a:cubicBezTo>
                    <a:pt x="18900" y="12150"/>
                    <a:pt x="18900" y="12150"/>
                    <a:pt x="20250" y="14850"/>
                  </a:cubicBezTo>
                  <a:cubicBezTo>
                    <a:pt x="20250" y="14850"/>
                    <a:pt x="20250" y="14850"/>
                    <a:pt x="20250" y="14850"/>
                  </a:cubicBezTo>
                  <a:cubicBezTo>
                    <a:pt x="20250" y="16200"/>
                    <a:pt x="21600" y="16200"/>
                    <a:pt x="21600" y="14850"/>
                  </a:cubicBezTo>
                  <a:cubicBezTo>
                    <a:pt x="21600" y="12150"/>
                    <a:pt x="21600" y="8100"/>
                    <a:pt x="21600" y="5400"/>
                  </a:cubicBezTo>
                  <a:cubicBezTo>
                    <a:pt x="20250" y="5400"/>
                    <a:pt x="20250" y="5400"/>
                    <a:pt x="20250" y="5400"/>
                  </a:cubicBezTo>
                  <a:cubicBezTo>
                    <a:pt x="20250" y="5400"/>
                    <a:pt x="20250" y="5400"/>
                    <a:pt x="20250" y="6750"/>
                  </a:cubicBezTo>
                  <a:cubicBezTo>
                    <a:pt x="20250" y="8100"/>
                    <a:pt x="18900" y="8100"/>
                    <a:pt x="16200" y="8100"/>
                  </a:cubicBezTo>
                  <a:cubicBezTo>
                    <a:pt x="13500" y="8100"/>
                    <a:pt x="2700" y="8100"/>
                    <a:pt x="2700" y="8100"/>
                  </a:cubicBezTo>
                  <a:cubicBezTo>
                    <a:pt x="2700" y="6750"/>
                    <a:pt x="2700" y="5400"/>
                    <a:pt x="2700" y="4050"/>
                  </a:cubicBezTo>
                  <a:cubicBezTo>
                    <a:pt x="2700" y="2700"/>
                    <a:pt x="4050" y="1350"/>
                    <a:pt x="5400" y="1350"/>
                  </a:cubicBezTo>
                  <a:cubicBezTo>
                    <a:pt x="6750" y="1350"/>
                    <a:pt x="6750" y="1350"/>
                    <a:pt x="6750" y="1350"/>
                  </a:cubicBezTo>
                  <a:cubicBezTo>
                    <a:pt x="6750" y="0"/>
                    <a:pt x="6750" y="0"/>
                    <a:pt x="6750" y="0"/>
                  </a:cubicBezTo>
                  <a:cubicBezTo>
                    <a:pt x="5400" y="0"/>
                    <a:pt x="1350" y="0"/>
                    <a:pt x="1350" y="0"/>
                  </a:cubicBezTo>
                  <a:cubicBezTo>
                    <a:pt x="0" y="8100"/>
                    <a:pt x="0" y="12150"/>
                    <a:pt x="0" y="20250"/>
                  </a:cubicBezTo>
                  <a:cubicBezTo>
                    <a:pt x="1350" y="20250"/>
                    <a:pt x="5400" y="21600"/>
                    <a:pt x="5400" y="21600"/>
                  </a:cubicBezTo>
                  <a:cubicBezTo>
                    <a:pt x="6750" y="20250"/>
                    <a:pt x="6750" y="20250"/>
                    <a:pt x="6750" y="189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" name="Figur">
              <a:extLst>
                <a:ext uri="{FF2B5EF4-FFF2-40B4-BE49-F238E27FC236}">
                  <a16:creationId xmlns:a16="http://schemas.microsoft.com/office/drawing/2014/main" id="{6F08D876-AE33-2D8F-7AE3-802985F5DC62}"/>
                </a:ext>
              </a:extLst>
            </p:cNvPr>
            <p:cNvSpPr/>
            <p:nvPr/>
          </p:nvSpPr>
          <p:spPr>
            <a:xfrm>
              <a:off x="898525" y="946150"/>
              <a:ext cx="85725" cy="8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14400"/>
                  </a:moveTo>
                  <a:cubicBezTo>
                    <a:pt x="20400" y="13200"/>
                    <a:pt x="19200" y="14400"/>
                    <a:pt x="19200" y="14400"/>
                  </a:cubicBezTo>
                  <a:cubicBezTo>
                    <a:pt x="19200" y="14400"/>
                    <a:pt x="19200" y="14400"/>
                    <a:pt x="19200" y="15600"/>
                  </a:cubicBezTo>
                  <a:cubicBezTo>
                    <a:pt x="19200" y="16800"/>
                    <a:pt x="18000" y="16800"/>
                    <a:pt x="16800" y="15600"/>
                  </a:cubicBezTo>
                  <a:cubicBezTo>
                    <a:pt x="15600" y="15600"/>
                    <a:pt x="14400" y="15600"/>
                    <a:pt x="14400" y="15600"/>
                  </a:cubicBezTo>
                  <a:cubicBezTo>
                    <a:pt x="14400" y="14400"/>
                    <a:pt x="13200" y="9600"/>
                    <a:pt x="13200" y="8400"/>
                  </a:cubicBezTo>
                  <a:cubicBezTo>
                    <a:pt x="14400" y="8400"/>
                    <a:pt x="14400" y="8400"/>
                    <a:pt x="15600" y="7200"/>
                  </a:cubicBezTo>
                  <a:cubicBezTo>
                    <a:pt x="16800" y="7200"/>
                    <a:pt x="18000" y="6000"/>
                    <a:pt x="18000" y="8400"/>
                  </a:cubicBezTo>
                  <a:cubicBezTo>
                    <a:pt x="18000" y="8400"/>
                    <a:pt x="18000" y="8400"/>
                    <a:pt x="18000" y="8400"/>
                  </a:cubicBezTo>
                  <a:cubicBezTo>
                    <a:pt x="19200" y="8400"/>
                    <a:pt x="19200" y="8400"/>
                    <a:pt x="20400" y="8400"/>
                  </a:cubicBezTo>
                  <a:cubicBezTo>
                    <a:pt x="19200" y="7200"/>
                    <a:pt x="19200" y="4800"/>
                    <a:pt x="19200" y="0"/>
                  </a:cubicBezTo>
                  <a:cubicBezTo>
                    <a:pt x="18000" y="0"/>
                    <a:pt x="18000" y="0"/>
                    <a:pt x="18000" y="0"/>
                  </a:cubicBezTo>
                  <a:cubicBezTo>
                    <a:pt x="18000" y="1200"/>
                    <a:pt x="18000" y="1200"/>
                    <a:pt x="18000" y="1200"/>
                  </a:cubicBezTo>
                  <a:cubicBezTo>
                    <a:pt x="18000" y="3600"/>
                    <a:pt x="15600" y="3600"/>
                    <a:pt x="14400" y="4800"/>
                  </a:cubicBezTo>
                  <a:cubicBezTo>
                    <a:pt x="13200" y="4800"/>
                    <a:pt x="1200" y="10800"/>
                    <a:pt x="0" y="10800"/>
                  </a:cubicBezTo>
                  <a:cubicBezTo>
                    <a:pt x="0" y="10800"/>
                    <a:pt x="0" y="10800"/>
                    <a:pt x="0" y="12000"/>
                  </a:cubicBezTo>
                  <a:cubicBezTo>
                    <a:pt x="0" y="12000"/>
                    <a:pt x="1200" y="13200"/>
                    <a:pt x="1200" y="14400"/>
                  </a:cubicBezTo>
                  <a:cubicBezTo>
                    <a:pt x="2400" y="14400"/>
                    <a:pt x="13200" y="16800"/>
                    <a:pt x="15600" y="18000"/>
                  </a:cubicBezTo>
                  <a:cubicBezTo>
                    <a:pt x="19200" y="19200"/>
                    <a:pt x="19200" y="19200"/>
                    <a:pt x="19200" y="20400"/>
                  </a:cubicBezTo>
                  <a:cubicBezTo>
                    <a:pt x="20400" y="20400"/>
                    <a:pt x="20400" y="21600"/>
                    <a:pt x="20400" y="21600"/>
                  </a:cubicBezTo>
                  <a:cubicBezTo>
                    <a:pt x="20400" y="21600"/>
                    <a:pt x="21600" y="21600"/>
                    <a:pt x="21600" y="20400"/>
                  </a:cubicBezTo>
                  <a:cubicBezTo>
                    <a:pt x="21600" y="20400"/>
                    <a:pt x="20400" y="15600"/>
                    <a:pt x="20400" y="14400"/>
                  </a:cubicBezTo>
                  <a:close/>
                  <a:moveTo>
                    <a:pt x="4800" y="13200"/>
                  </a:moveTo>
                  <a:cubicBezTo>
                    <a:pt x="12000" y="9600"/>
                    <a:pt x="12000" y="9600"/>
                    <a:pt x="12000" y="9600"/>
                  </a:cubicBezTo>
                  <a:cubicBezTo>
                    <a:pt x="13200" y="14400"/>
                    <a:pt x="13200" y="14400"/>
                    <a:pt x="13200" y="14400"/>
                  </a:cubicBezTo>
                  <a:lnTo>
                    <a:pt x="4800" y="132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" name="Figur">
              <a:extLst>
                <a:ext uri="{FF2B5EF4-FFF2-40B4-BE49-F238E27FC236}">
                  <a16:creationId xmlns:a16="http://schemas.microsoft.com/office/drawing/2014/main" id="{C34D6202-4324-C032-A125-4553E9E93FDB}"/>
                </a:ext>
              </a:extLst>
            </p:cNvPr>
            <p:cNvSpPr/>
            <p:nvPr/>
          </p:nvSpPr>
          <p:spPr>
            <a:xfrm>
              <a:off x="1008062" y="1242627"/>
              <a:ext cx="85726" cy="8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0" extrusionOk="0">
                  <a:moveTo>
                    <a:pt x="19200" y="4767"/>
                  </a:moveTo>
                  <a:cubicBezTo>
                    <a:pt x="18000" y="2607"/>
                    <a:pt x="15600" y="447"/>
                    <a:pt x="12000" y="447"/>
                  </a:cubicBezTo>
                  <a:cubicBezTo>
                    <a:pt x="9600" y="-633"/>
                    <a:pt x="7200" y="447"/>
                    <a:pt x="4800" y="1527"/>
                  </a:cubicBezTo>
                  <a:cubicBezTo>
                    <a:pt x="2400" y="2607"/>
                    <a:pt x="1200" y="4767"/>
                    <a:pt x="0" y="8007"/>
                  </a:cubicBezTo>
                  <a:cubicBezTo>
                    <a:pt x="0" y="10167"/>
                    <a:pt x="0" y="12327"/>
                    <a:pt x="2400" y="14487"/>
                  </a:cubicBezTo>
                  <a:cubicBezTo>
                    <a:pt x="6000" y="19887"/>
                    <a:pt x="12000" y="20967"/>
                    <a:pt x="16800" y="17727"/>
                  </a:cubicBezTo>
                  <a:cubicBezTo>
                    <a:pt x="19200" y="16647"/>
                    <a:pt x="20400" y="14487"/>
                    <a:pt x="21600" y="12327"/>
                  </a:cubicBezTo>
                  <a:cubicBezTo>
                    <a:pt x="21600" y="10167"/>
                    <a:pt x="21600" y="6927"/>
                    <a:pt x="19200" y="4767"/>
                  </a:cubicBezTo>
                  <a:close/>
                  <a:moveTo>
                    <a:pt x="14400" y="14487"/>
                  </a:moveTo>
                  <a:cubicBezTo>
                    <a:pt x="12000" y="16647"/>
                    <a:pt x="9600" y="16647"/>
                    <a:pt x="7200" y="16647"/>
                  </a:cubicBezTo>
                  <a:cubicBezTo>
                    <a:pt x="6000" y="16647"/>
                    <a:pt x="4800" y="15567"/>
                    <a:pt x="3600" y="14487"/>
                  </a:cubicBezTo>
                  <a:cubicBezTo>
                    <a:pt x="3600" y="13407"/>
                    <a:pt x="2400" y="11247"/>
                    <a:pt x="3600" y="10167"/>
                  </a:cubicBezTo>
                  <a:cubicBezTo>
                    <a:pt x="3600" y="8007"/>
                    <a:pt x="4800" y="5847"/>
                    <a:pt x="8400" y="4767"/>
                  </a:cubicBezTo>
                  <a:cubicBezTo>
                    <a:pt x="12000" y="2607"/>
                    <a:pt x="15600" y="2607"/>
                    <a:pt x="18000" y="5847"/>
                  </a:cubicBezTo>
                  <a:cubicBezTo>
                    <a:pt x="20400" y="9087"/>
                    <a:pt x="18000" y="12327"/>
                    <a:pt x="14400" y="144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" name="Figur">
              <a:extLst>
                <a:ext uri="{FF2B5EF4-FFF2-40B4-BE49-F238E27FC236}">
                  <a16:creationId xmlns:a16="http://schemas.microsoft.com/office/drawing/2014/main" id="{EDE8BC7A-1FBA-5A2C-3CD1-19031ED4EF67}"/>
                </a:ext>
              </a:extLst>
            </p:cNvPr>
            <p:cNvSpPr/>
            <p:nvPr/>
          </p:nvSpPr>
          <p:spPr>
            <a:xfrm>
              <a:off x="1127125" y="1368425"/>
              <a:ext cx="95250" cy="10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29"/>
                  </a:moveTo>
                  <a:cubicBezTo>
                    <a:pt x="21600" y="8229"/>
                    <a:pt x="21600" y="9257"/>
                    <a:pt x="20520" y="9257"/>
                  </a:cubicBezTo>
                  <a:cubicBezTo>
                    <a:pt x="20520" y="9257"/>
                    <a:pt x="20520" y="9257"/>
                    <a:pt x="20520" y="9257"/>
                  </a:cubicBezTo>
                  <a:cubicBezTo>
                    <a:pt x="19440" y="8229"/>
                    <a:pt x="18360" y="8229"/>
                    <a:pt x="16200" y="10286"/>
                  </a:cubicBezTo>
                  <a:cubicBezTo>
                    <a:pt x="15120" y="12343"/>
                    <a:pt x="12960" y="14400"/>
                    <a:pt x="11880" y="16457"/>
                  </a:cubicBezTo>
                  <a:cubicBezTo>
                    <a:pt x="10800" y="17486"/>
                    <a:pt x="9720" y="18514"/>
                    <a:pt x="11880" y="19543"/>
                  </a:cubicBezTo>
                  <a:cubicBezTo>
                    <a:pt x="11880" y="19543"/>
                    <a:pt x="11880" y="19543"/>
                    <a:pt x="11880" y="19543"/>
                  </a:cubicBezTo>
                  <a:cubicBezTo>
                    <a:pt x="11880" y="20571"/>
                    <a:pt x="11880" y="20571"/>
                    <a:pt x="10800" y="21600"/>
                  </a:cubicBezTo>
                  <a:cubicBezTo>
                    <a:pt x="8640" y="19543"/>
                    <a:pt x="4320" y="16457"/>
                    <a:pt x="0" y="12343"/>
                  </a:cubicBezTo>
                  <a:cubicBezTo>
                    <a:pt x="0" y="11314"/>
                    <a:pt x="1080" y="9257"/>
                    <a:pt x="2160" y="9257"/>
                  </a:cubicBezTo>
                  <a:cubicBezTo>
                    <a:pt x="3240" y="9257"/>
                    <a:pt x="3240" y="9257"/>
                    <a:pt x="3240" y="9257"/>
                  </a:cubicBezTo>
                  <a:cubicBezTo>
                    <a:pt x="3240" y="10286"/>
                    <a:pt x="3240" y="10286"/>
                    <a:pt x="3240" y="11314"/>
                  </a:cubicBezTo>
                  <a:cubicBezTo>
                    <a:pt x="3240" y="11314"/>
                    <a:pt x="2160" y="12343"/>
                    <a:pt x="3240" y="13371"/>
                  </a:cubicBezTo>
                  <a:cubicBezTo>
                    <a:pt x="4320" y="14400"/>
                    <a:pt x="6480" y="15429"/>
                    <a:pt x="6480" y="16457"/>
                  </a:cubicBezTo>
                  <a:cubicBezTo>
                    <a:pt x="7560" y="16457"/>
                    <a:pt x="7560" y="16457"/>
                    <a:pt x="7560" y="16457"/>
                  </a:cubicBezTo>
                  <a:cubicBezTo>
                    <a:pt x="8640" y="15429"/>
                    <a:pt x="10800" y="12343"/>
                    <a:pt x="10800" y="12343"/>
                  </a:cubicBezTo>
                  <a:cubicBezTo>
                    <a:pt x="10800" y="11314"/>
                    <a:pt x="7560" y="9257"/>
                    <a:pt x="7560" y="9257"/>
                  </a:cubicBezTo>
                  <a:cubicBezTo>
                    <a:pt x="7560" y="8229"/>
                    <a:pt x="7560" y="8229"/>
                    <a:pt x="8640" y="8229"/>
                  </a:cubicBezTo>
                  <a:cubicBezTo>
                    <a:pt x="8640" y="8229"/>
                    <a:pt x="11880" y="10286"/>
                    <a:pt x="11880" y="11314"/>
                  </a:cubicBezTo>
                  <a:cubicBezTo>
                    <a:pt x="14040" y="8229"/>
                    <a:pt x="14040" y="8229"/>
                    <a:pt x="14040" y="8229"/>
                  </a:cubicBezTo>
                  <a:cubicBezTo>
                    <a:pt x="16200" y="6171"/>
                    <a:pt x="15120" y="6171"/>
                    <a:pt x="14040" y="5143"/>
                  </a:cubicBezTo>
                  <a:cubicBezTo>
                    <a:pt x="14040" y="4114"/>
                    <a:pt x="12960" y="4114"/>
                    <a:pt x="12960" y="4114"/>
                  </a:cubicBezTo>
                  <a:cubicBezTo>
                    <a:pt x="11880" y="3086"/>
                    <a:pt x="10800" y="3086"/>
                    <a:pt x="8640" y="4114"/>
                  </a:cubicBezTo>
                  <a:cubicBezTo>
                    <a:pt x="8640" y="4114"/>
                    <a:pt x="8640" y="4114"/>
                    <a:pt x="7560" y="4114"/>
                  </a:cubicBezTo>
                  <a:cubicBezTo>
                    <a:pt x="7560" y="4114"/>
                    <a:pt x="6480" y="4114"/>
                    <a:pt x="6480" y="3086"/>
                  </a:cubicBezTo>
                  <a:cubicBezTo>
                    <a:pt x="7560" y="3086"/>
                    <a:pt x="9720" y="0"/>
                    <a:pt x="10800" y="0"/>
                  </a:cubicBezTo>
                  <a:cubicBezTo>
                    <a:pt x="14040" y="2057"/>
                    <a:pt x="17280" y="5143"/>
                    <a:pt x="21600" y="82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" name="Streg">
              <a:extLst>
                <a:ext uri="{FF2B5EF4-FFF2-40B4-BE49-F238E27FC236}">
                  <a16:creationId xmlns:a16="http://schemas.microsoft.com/office/drawing/2014/main" id="{66C127B0-9273-83FE-CCF4-146882943B79}"/>
                </a:ext>
              </a:extLst>
            </p:cNvPr>
            <p:cNvSpPr/>
            <p:nvPr/>
          </p:nvSpPr>
          <p:spPr>
            <a:xfrm>
              <a:off x="912812" y="1034488"/>
              <a:ext cx="100013" cy="1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6" extrusionOk="0">
                  <a:moveTo>
                    <a:pt x="18514" y="13156"/>
                  </a:moveTo>
                  <a:cubicBezTo>
                    <a:pt x="18514" y="13156"/>
                    <a:pt x="19543" y="12356"/>
                    <a:pt x="19543" y="13156"/>
                  </a:cubicBezTo>
                  <a:cubicBezTo>
                    <a:pt x="20571" y="14756"/>
                    <a:pt x="21600" y="15556"/>
                    <a:pt x="21600" y="17956"/>
                  </a:cubicBezTo>
                  <a:cubicBezTo>
                    <a:pt x="21600" y="17956"/>
                    <a:pt x="21600" y="17956"/>
                    <a:pt x="20571" y="17956"/>
                  </a:cubicBezTo>
                  <a:cubicBezTo>
                    <a:pt x="20571" y="17956"/>
                    <a:pt x="20571" y="17956"/>
                    <a:pt x="20571" y="17156"/>
                  </a:cubicBezTo>
                  <a:cubicBezTo>
                    <a:pt x="19543" y="17156"/>
                    <a:pt x="19543" y="16356"/>
                    <a:pt x="17486" y="17156"/>
                  </a:cubicBezTo>
                  <a:cubicBezTo>
                    <a:pt x="15429" y="17156"/>
                    <a:pt x="10286" y="17956"/>
                    <a:pt x="10286" y="17956"/>
                  </a:cubicBezTo>
                  <a:cubicBezTo>
                    <a:pt x="8229" y="17956"/>
                    <a:pt x="6171" y="18756"/>
                    <a:pt x="7200" y="19556"/>
                  </a:cubicBezTo>
                  <a:cubicBezTo>
                    <a:pt x="7200" y="20356"/>
                    <a:pt x="7200" y="20356"/>
                    <a:pt x="7200" y="20356"/>
                  </a:cubicBezTo>
                  <a:cubicBezTo>
                    <a:pt x="6171" y="21156"/>
                    <a:pt x="6171" y="21156"/>
                    <a:pt x="6171" y="21156"/>
                  </a:cubicBezTo>
                  <a:cubicBezTo>
                    <a:pt x="5143" y="18756"/>
                    <a:pt x="5143" y="17956"/>
                    <a:pt x="4114" y="16356"/>
                  </a:cubicBezTo>
                  <a:cubicBezTo>
                    <a:pt x="5143" y="15556"/>
                    <a:pt x="5143" y="15556"/>
                    <a:pt x="6171" y="14756"/>
                  </a:cubicBezTo>
                  <a:cubicBezTo>
                    <a:pt x="8229" y="13956"/>
                    <a:pt x="12343" y="11556"/>
                    <a:pt x="13371" y="9956"/>
                  </a:cubicBezTo>
                  <a:cubicBezTo>
                    <a:pt x="12343" y="9956"/>
                    <a:pt x="5143" y="9156"/>
                    <a:pt x="5143" y="9156"/>
                  </a:cubicBezTo>
                  <a:cubicBezTo>
                    <a:pt x="4114" y="8356"/>
                    <a:pt x="2057" y="8356"/>
                    <a:pt x="1029" y="8356"/>
                  </a:cubicBezTo>
                  <a:cubicBezTo>
                    <a:pt x="1029" y="7556"/>
                    <a:pt x="0" y="5156"/>
                    <a:pt x="0" y="3556"/>
                  </a:cubicBezTo>
                  <a:cubicBezTo>
                    <a:pt x="1029" y="3556"/>
                    <a:pt x="1029" y="3556"/>
                    <a:pt x="1029" y="3556"/>
                  </a:cubicBezTo>
                  <a:cubicBezTo>
                    <a:pt x="1029" y="4356"/>
                    <a:pt x="1029" y="4356"/>
                    <a:pt x="1029" y="4356"/>
                  </a:cubicBezTo>
                  <a:cubicBezTo>
                    <a:pt x="2057" y="5156"/>
                    <a:pt x="2057" y="5156"/>
                    <a:pt x="4114" y="5156"/>
                  </a:cubicBezTo>
                  <a:cubicBezTo>
                    <a:pt x="6171" y="4356"/>
                    <a:pt x="9257" y="3556"/>
                    <a:pt x="11314" y="2756"/>
                  </a:cubicBezTo>
                  <a:cubicBezTo>
                    <a:pt x="13371" y="1956"/>
                    <a:pt x="14400" y="1956"/>
                    <a:pt x="14400" y="1156"/>
                  </a:cubicBezTo>
                  <a:cubicBezTo>
                    <a:pt x="14400" y="356"/>
                    <a:pt x="14400" y="356"/>
                    <a:pt x="14400" y="356"/>
                  </a:cubicBezTo>
                  <a:cubicBezTo>
                    <a:pt x="14400" y="356"/>
                    <a:pt x="15429" y="-444"/>
                    <a:pt x="15429" y="356"/>
                  </a:cubicBezTo>
                  <a:cubicBezTo>
                    <a:pt x="16457" y="2756"/>
                    <a:pt x="16457" y="4356"/>
                    <a:pt x="17486" y="5956"/>
                  </a:cubicBezTo>
                  <a:cubicBezTo>
                    <a:pt x="17486" y="5956"/>
                    <a:pt x="16457" y="5956"/>
                    <a:pt x="15429" y="5956"/>
                  </a:cubicBezTo>
                  <a:cubicBezTo>
                    <a:pt x="15429" y="5956"/>
                    <a:pt x="15429" y="5956"/>
                    <a:pt x="15429" y="5956"/>
                  </a:cubicBezTo>
                  <a:cubicBezTo>
                    <a:pt x="15429" y="4356"/>
                    <a:pt x="15429" y="4356"/>
                    <a:pt x="12343" y="5156"/>
                  </a:cubicBezTo>
                  <a:cubicBezTo>
                    <a:pt x="10286" y="5956"/>
                    <a:pt x="5143" y="6756"/>
                    <a:pt x="4114" y="7556"/>
                  </a:cubicBezTo>
                  <a:cubicBezTo>
                    <a:pt x="6171" y="7556"/>
                    <a:pt x="11314" y="8356"/>
                    <a:pt x="13371" y="8356"/>
                  </a:cubicBezTo>
                  <a:cubicBezTo>
                    <a:pt x="16457" y="9156"/>
                    <a:pt x="17486" y="9156"/>
                    <a:pt x="18514" y="9156"/>
                  </a:cubicBezTo>
                  <a:cubicBezTo>
                    <a:pt x="18514" y="9956"/>
                    <a:pt x="18514" y="9956"/>
                    <a:pt x="18514" y="9956"/>
                  </a:cubicBezTo>
                  <a:cubicBezTo>
                    <a:pt x="18514" y="9956"/>
                    <a:pt x="16457" y="10756"/>
                    <a:pt x="15429" y="12356"/>
                  </a:cubicBezTo>
                  <a:cubicBezTo>
                    <a:pt x="13371" y="13156"/>
                    <a:pt x="9257" y="16356"/>
                    <a:pt x="8229" y="17156"/>
                  </a:cubicBezTo>
                  <a:cubicBezTo>
                    <a:pt x="10286" y="16356"/>
                    <a:pt x="14400" y="15556"/>
                    <a:pt x="15429" y="15556"/>
                  </a:cubicBezTo>
                  <a:cubicBezTo>
                    <a:pt x="17486" y="15556"/>
                    <a:pt x="19543" y="14756"/>
                    <a:pt x="18514" y="13956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" name="Figur">
              <a:extLst>
                <a:ext uri="{FF2B5EF4-FFF2-40B4-BE49-F238E27FC236}">
                  <a16:creationId xmlns:a16="http://schemas.microsoft.com/office/drawing/2014/main" id="{ED81C54A-78E4-2434-A614-5438C8975B79}"/>
                </a:ext>
              </a:extLst>
            </p:cNvPr>
            <p:cNvSpPr/>
            <p:nvPr/>
          </p:nvSpPr>
          <p:spPr>
            <a:xfrm>
              <a:off x="2126720" y="1046162"/>
              <a:ext cx="92605" cy="10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extrusionOk="0">
                  <a:moveTo>
                    <a:pt x="4800" y="0"/>
                  </a:moveTo>
                  <a:cubicBezTo>
                    <a:pt x="5880" y="0"/>
                    <a:pt x="5880" y="0"/>
                    <a:pt x="5880" y="0"/>
                  </a:cubicBezTo>
                  <a:cubicBezTo>
                    <a:pt x="5880" y="939"/>
                    <a:pt x="5880" y="939"/>
                    <a:pt x="5880" y="939"/>
                  </a:cubicBezTo>
                  <a:cubicBezTo>
                    <a:pt x="5880" y="1878"/>
                    <a:pt x="6960" y="2817"/>
                    <a:pt x="9120" y="2817"/>
                  </a:cubicBezTo>
                  <a:cubicBezTo>
                    <a:pt x="11280" y="3757"/>
                    <a:pt x="14520" y="3757"/>
                    <a:pt x="15600" y="3757"/>
                  </a:cubicBezTo>
                  <a:cubicBezTo>
                    <a:pt x="17760" y="4696"/>
                    <a:pt x="18840" y="4696"/>
                    <a:pt x="19920" y="3757"/>
                  </a:cubicBezTo>
                  <a:cubicBezTo>
                    <a:pt x="19920" y="2817"/>
                    <a:pt x="19920" y="2817"/>
                    <a:pt x="19920" y="2817"/>
                  </a:cubicBezTo>
                  <a:cubicBezTo>
                    <a:pt x="21000" y="2817"/>
                    <a:pt x="21000" y="2817"/>
                    <a:pt x="21000" y="2817"/>
                  </a:cubicBezTo>
                  <a:cubicBezTo>
                    <a:pt x="21000" y="3757"/>
                    <a:pt x="21000" y="6574"/>
                    <a:pt x="19920" y="7513"/>
                  </a:cubicBezTo>
                  <a:cubicBezTo>
                    <a:pt x="19920" y="7513"/>
                    <a:pt x="19920" y="7513"/>
                    <a:pt x="19920" y="8452"/>
                  </a:cubicBezTo>
                  <a:cubicBezTo>
                    <a:pt x="19920" y="8452"/>
                    <a:pt x="19920" y="8452"/>
                    <a:pt x="18840" y="8452"/>
                  </a:cubicBezTo>
                  <a:cubicBezTo>
                    <a:pt x="17760" y="8452"/>
                    <a:pt x="6960" y="14087"/>
                    <a:pt x="4800" y="14087"/>
                  </a:cubicBezTo>
                  <a:cubicBezTo>
                    <a:pt x="6960" y="15026"/>
                    <a:pt x="11280" y="15965"/>
                    <a:pt x="12360" y="16904"/>
                  </a:cubicBezTo>
                  <a:cubicBezTo>
                    <a:pt x="14520" y="16904"/>
                    <a:pt x="15600" y="17843"/>
                    <a:pt x="15600" y="15965"/>
                  </a:cubicBezTo>
                  <a:cubicBezTo>
                    <a:pt x="16680" y="15026"/>
                    <a:pt x="16680" y="15026"/>
                    <a:pt x="16680" y="15026"/>
                  </a:cubicBezTo>
                  <a:cubicBezTo>
                    <a:pt x="16680" y="15026"/>
                    <a:pt x="17760" y="15026"/>
                    <a:pt x="17760" y="15965"/>
                  </a:cubicBezTo>
                  <a:cubicBezTo>
                    <a:pt x="16680" y="17843"/>
                    <a:pt x="15600" y="19722"/>
                    <a:pt x="15600" y="21600"/>
                  </a:cubicBezTo>
                  <a:cubicBezTo>
                    <a:pt x="14520" y="21600"/>
                    <a:pt x="14520" y="21600"/>
                    <a:pt x="14520" y="20661"/>
                  </a:cubicBezTo>
                  <a:cubicBezTo>
                    <a:pt x="14520" y="20661"/>
                    <a:pt x="14520" y="20661"/>
                    <a:pt x="14520" y="20661"/>
                  </a:cubicBezTo>
                  <a:cubicBezTo>
                    <a:pt x="14520" y="19722"/>
                    <a:pt x="14520" y="18783"/>
                    <a:pt x="11280" y="17843"/>
                  </a:cubicBezTo>
                  <a:cubicBezTo>
                    <a:pt x="10200" y="17843"/>
                    <a:pt x="1560" y="15026"/>
                    <a:pt x="480" y="14087"/>
                  </a:cubicBezTo>
                  <a:cubicBezTo>
                    <a:pt x="480" y="14087"/>
                    <a:pt x="-600" y="14087"/>
                    <a:pt x="480" y="13148"/>
                  </a:cubicBezTo>
                  <a:cubicBezTo>
                    <a:pt x="2640" y="12209"/>
                    <a:pt x="16680" y="6574"/>
                    <a:pt x="17760" y="5635"/>
                  </a:cubicBezTo>
                  <a:cubicBezTo>
                    <a:pt x="15600" y="5635"/>
                    <a:pt x="10200" y="4696"/>
                    <a:pt x="9120" y="4696"/>
                  </a:cubicBezTo>
                  <a:cubicBezTo>
                    <a:pt x="5880" y="3757"/>
                    <a:pt x="4800" y="3757"/>
                    <a:pt x="4800" y="5635"/>
                  </a:cubicBezTo>
                  <a:cubicBezTo>
                    <a:pt x="4800" y="5635"/>
                    <a:pt x="4800" y="5635"/>
                    <a:pt x="4800" y="5635"/>
                  </a:cubicBezTo>
                  <a:cubicBezTo>
                    <a:pt x="3720" y="6574"/>
                    <a:pt x="3720" y="5635"/>
                    <a:pt x="3720" y="5635"/>
                  </a:cubicBezTo>
                  <a:cubicBezTo>
                    <a:pt x="3720" y="4696"/>
                    <a:pt x="4800" y="939"/>
                    <a:pt x="4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" name="Figur">
              <a:extLst>
                <a:ext uri="{FF2B5EF4-FFF2-40B4-BE49-F238E27FC236}">
                  <a16:creationId xmlns:a16="http://schemas.microsoft.com/office/drawing/2014/main" id="{1DE4C4F2-4E25-392A-CAAD-A789DDE00DA2}"/>
                </a:ext>
              </a:extLst>
            </p:cNvPr>
            <p:cNvSpPr/>
            <p:nvPr/>
          </p:nvSpPr>
          <p:spPr>
            <a:xfrm>
              <a:off x="903287" y="769937"/>
              <a:ext cx="90488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12209"/>
                  </a:moveTo>
                  <a:cubicBezTo>
                    <a:pt x="1137" y="12209"/>
                    <a:pt x="2274" y="13148"/>
                    <a:pt x="4547" y="14087"/>
                  </a:cubicBezTo>
                  <a:cubicBezTo>
                    <a:pt x="4547" y="14087"/>
                    <a:pt x="12505" y="17843"/>
                    <a:pt x="14779" y="18783"/>
                  </a:cubicBezTo>
                  <a:cubicBezTo>
                    <a:pt x="15916" y="19722"/>
                    <a:pt x="15916" y="20661"/>
                    <a:pt x="15916" y="20661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17053" y="21600"/>
                    <a:pt x="17053" y="21600"/>
                    <a:pt x="17053" y="21600"/>
                  </a:cubicBezTo>
                  <a:cubicBezTo>
                    <a:pt x="18189" y="20661"/>
                    <a:pt x="18189" y="18783"/>
                    <a:pt x="18189" y="16904"/>
                  </a:cubicBezTo>
                  <a:cubicBezTo>
                    <a:pt x="18189" y="15965"/>
                    <a:pt x="17053" y="15965"/>
                    <a:pt x="17053" y="15965"/>
                  </a:cubicBezTo>
                  <a:cubicBezTo>
                    <a:pt x="17053" y="16904"/>
                    <a:pt x="17053" y="16904"/>
                    <a:pt x="15916" y="16904"/>
                  </a:cubicBezTo>
                  <a:cubicBezTo>
                    <a:pt x="15916" y="17843"/>
                    <a:pt x="15916" y="17843"/>
                    <a:pt x="14779" y="16904"/>
                  </a:cubicBezTo>
                  <a:cubicBezTo>
                    <a:pt x="14779" y="16904"/>
                    <a:pt x="12505" y="15965"/>
                    <a:pt x="11368" y="15026"/>
                  </a:cubicBezTo>
                  <a:cubicBezTo>
                    <a:pt x="11368" y="15026"/>
                    <a:pt x="12505" y="11270"/>
                    <a:pt x="12505" y="10330"/>
                  </a:cubicBezTo>
                  <a:cubicBezTo>
                    <a:pt x="12505" y="11270"/>
                    <a:pt x="14779" y="11270"/>
                    <a:pt x="15916" y="11270"/>
                  </a:cubicBezTo>
                  <a:cubicBezTo>
                    <a:pt x="17053" y="11270"/>
                    <a:pt x="17053" y="12209"/>
                    <a:pt x="17053" y="12209"/>
                  </a:cubicBezTo>
                  <a:cubicBezTo>
                    <a:pt x="17053" y="13148"/>
                    <a:pt x="17053" y="13148"/>
                    <a:pt x="17053" y="13148"/>
                  </a:cubicBezTo>
                  <a:cubicBezTo>
                    <a:pt x="17053" y="14087"/>
                    <a:pt x="18189" y="14087"/>
                    <a:pt x="18189" y="13148"/>
                  </a:cubicBezTo>
                  <a:cubicBezTo>
                    <a:pt x="19326" y="9391"/>
                    <a:pt x="20463" y="6574"/>
                    <a:pt x="21600" y="1878"/>
                  </a:cubicBezTo>
                  <a:cubicBezTo>
                    <a:pt x="19326" y="939"/>
                    <a:pt x="17053" y="0"/>
                    <a:pt x="17053" y="0"/>
                  </a:cubicBezTo>
                  <a:cubicBezTo>
                    <a:pt x="15916" y="0"/>
                    <a:pt x="15916" y="939"/>
                    <a:pt x="15916" y="939"/>
                  </a:cubicBezTo>
                  <a:cubicBezTo>
                    <a:pt x="17053" y="1878"/>
                    <a:pt x="17053" y="1878"/>
                    <a:pt x="17053" y="1878"/>
                  </a:cubicBezTo>
                  <a:cubicBezTo>
                    <a:pt x="19326" y="2817"/>
                    <a:pt x="19326" y="3757"/>
                    <a:pt x="19326" y="4696"/>
                  </a:cubicBezTo>
                  <a:cubicBezTo>
                    <a:pt x="18189" y="5635"/>
                    <a:pt x="18189" y="5635"/>
                    <a:pt x="18189" y="6574"/>
                  </a:cubicBezTo>
                  <a:cubicBezTo>
                    <a:pt x="18189" y="8452"/>
                    <a:pt x="17053" y="8452"/>
                    <a:pt x="15916" y="8452"/>
                  </a:cubicBezTo>
                  <a:cubicBezTo>
                    <a:pt x="13642" y="8452"/>
                    <a:pt x="12505" y="8452"/>
                    <a:pt x="11368" y="8452"/>
                  </a:cubicBezTo>
                  <a:cubicBezTo>
                    <a:pt x="12505" y="3757"/>
                    <a:pt x="12505" y="3757"/>
                    <a:pt x="12505" y="3757"/>
                  </a:cubicBezTo>
                  <a:cubicBezTo>
                    <a:pt x="11368" y="3757"/>
                    <a:pt x="11368" y="3757"/>
                    <a:pt x="11368" y="3757"/>
                  </a:cubicBezTo>
                  <a:cubicBezTo>
                    <a:pt x="10232" y="7513"/>
                    <a:pt x="10232" y="7513"/>
                    <a:pt x="10232" y="7513"/>
                  </a:cubicBezTo>
                  <a:cubicBezTo>
                    <a:pt x="9095" y="7513"/>
                    <a:pt x="4547" y="7513"/>
                    <a:pt x="3411" y="7513"/>
                  </a:cubicBezTo>
                  <a:cubicBezTo>
                    <a:pt x="3411" y="7513"/>
                    <a:pt x="3411" y="7513"/>
                    <a:pt x="3411" y="6574"/>
                  </a:cubicBezTo>
                  <a:cubicBezTo>
                    <a:pt x="3411" y="6574"/>
                    <a:pt x="3411" y="5635"/>
                    <a:pt x="4547" y="3757"/>
                  </a:cubicBezTo>
                  <a:cubicBezTo>
                    <a:pt x="4547" y="2817"/>
                    <a:pt x="5684" y="1878"/>
                    <a:pt x="5684" y="1878"/>
                  </a:cubicBezTo>
                  <a:cubicBezTo>
                    <a:pt x="6821" y="1878"/>
                    <a:pt x="6821" y="1878"/>
                    <a:pt x="7958" y="1878"/>
                  </a:cubicBezTo>
                  <a:cubicBezTo>
                    <a:pt x="9095" y="939"/>
                    <a:pt x="7958" y="939"/>
                    <a:pt x="7958" y="0"/>
                  </a:cubicBezTo>
                  <a:cubicBezTo>
                    <a:pt x="6821" y="0"/>
                    <a:pt x="4547" y="0"/>
                    <a:pt x="3411" y="0"/>
                  </a:cubicBezTo>
                  <a:cubicBezTo>
                    <a:pt x="2274" y="3757"/>
                    <a:pt x="2274" y="5635"/>
                    <a:pt x="1137" y="8452"/>
                  </a:cubicBezTo>
                  <a:cubicBezTo>
                    <a:pt x="1137" y="10330"/>
                    <a:pt x="1137" y="11270"/>
                    <a:pt x="0" y="12209"/>
                  </a:cubicBezTo>
                  <a:cubicBezTo>
                    <a:pt x="0" y="12209"/>
                    <a:pt x="0" y="13148"/>
                    <a:pt x="1137" y="12209"/>
                  </a:cubicBezTo>
                  <a:close/>
                  <a:moveTo>
                    <a:pt x="2274" y="10330"/>
                  </a:moveTo>
                  <a:cubicBezTo>
                    <a:pt x="3411" y="10330"/>
                    <a:pt x="3411" y="10330"/>
                    <a:pt x="3411" y="10330"/>
                  </a:cubicBezTo>
                  <a:cubicBezTo>
                    <a:pt x="4547" y="10330"/>
                    <a:pt x="9095" y="10330"/>
                    <a:pt x="10232" y="10330"/>
                  </a:cubicBezTo>
                  <a:cubicBezTo>
                    <a:pt x="10232" y="11270"/>
                    <a:pt x="10232" y="14087"/>
                    <a:pt x="10232" y="15026"/>
                  </a:cubicBezTo>
                  <a:cubicBezTo>
                    <a:pt x="7958" y="14087"/>
                    <a:pt x="3411" y="11270"/>
                    <a:pt x="3411" y="11270"/>
                  </a:cubicBezTo>
                  <a:cubicBezTo>
                    <a:pt x="2274" y="11270"/>
                    <a:pt x="2274" y="11270"/>
                    <a:pt x="2274" y="103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" name="Figur">
              <a:extLst>
                <a:ext uri="{FF2B5EF4-FFF2-40B4-BE49-F238E27FC236}">
                  <a16:creationId xmlns:a16="http://schemas.microsoft.com/office/drawing/2014/main" id="{80892F16-4CF6-2E8F-3304-7ACD15205602}"/>
                </a:ext>
              </a:extLst>
            </p:cNvPr>
            <p:cNvSpPr/>
            <p:nvPr/>
          </p:nvSpPr>
          <p:spPr>
            <a:xfrm>
              <a:off x="1849437" y="1387475"/>
              <a:ext cx="103585" cy="11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20618" y="15552"/>
                  </a:moveTo>
                  <a:cubicBezTo>
                    <a:pt x="20618" y="14688"/>
                    <a:pt x="19636" y="13824"/>
                    <a:pt x="19636" y="12960"/>
                  </a:cubicBezTo>
                  <a:cubicBezTo>
                    <a:pt x="19636" y="12096"/>
                    <a:pt x="17673" y="5184"/>
                    <a:pt x="17673" y="3456"/>
                  </a:cubicBezTo>
                  <a:cubicBezTo>
                    <a:pt x="17673" y="2592"/>
                    <a:pt x="17673" y="1728"/>
                    <a:pt x="18655" y="1728"/>
                  </a:cubicBezTo>
                  <a:cubicBezTo>
                    <a:pt x="18655" y="1728"/>
                    <a:pt x="18655" y="1728"/>
                    <a:pt x="18655" y="864"/>
                  </a:cubicBezTo>
                  <a:cubicBezTo>
                    <a:pt x="18655" y="864"/>
                    <a:pt x="18655" y="0"/>
                    <a:pt x="17673" y="0"/>
                  </a:cubicBezTo>
                  <a:cubicBezTo>
                    <a:pt x="17673" y="864"/>
                    <a:pt x="15709" y="1728"/>
                    <a:pt x="13745" y="3456"/>
                  </a:cubicBezTo>
                  <a:cubicBezTo>
                    <a:pt x="13745" y="3456"/>
                    <a:pt x="13745" y="4320"/>
                    <a:pt x="14727" y="4320"/>
                  </a:cubicBezTo>
                  <a:cubicBezTo>
                    <a:pt x="14727" y="4320"/>
                    <a:pt x="14727" y="4320"/>
                    <a:pt x="15709" y="3456"/>
                  </a:cubicBezTo>
                  <a:cubicBezTo>
                    <a:pt x="15709" y="3456"/>
                    <a:pt x="15709" y="3456"/>
                    <a:pt x="15709" y="4320"/>
                  </a:cubicBezTo>
                  <a:cubicBezTo>
                    <a:pt x="16691" y="5184"/>
                    <a:pt x="16691" y="6912"/>
                    <a:pt x="16691" y="7776"/>
                  </a:cubicBezTo>
                  <a:cubicBezTo>
                    <a:pt x="16691" y="7776"/>
                    <a:pt x="12764" y="9504"/>
                    <a:pt x="12764" y="10368"/>
                  </a:cubicBezTo>
                  <a:cubicBezTo>
                    <a:pt x="12764" y="10368"/>
                    <a:pt x="11782" y="8640"/>
                    <a:pt x="10800" y="7776"/>
                  </a:cubicBezTo>
                  <a:cubicBezTo>
                    <a:pt x="9818" y="6912"/>
                    <a:pt x="10800" y="6048"/>
                    <a:pt x="10800" y="6048"/>
                  </a:cubicBezTo>
                  <a:cubicBezTo>
                    <a:pt x="11782" y="6048"/>
                    <a:pt x="11782" y="6048"/>
                    <a:pt x="11782" y="6048"/>
                  </a:cubicBezTo>
                  <a:cubicBezTo>
                    <a:pt x="11782" y="5184"/>
                    <a:pt x="11782" y="5184"/>
                    <a:pt x="10800" y="5184"/>
                  </a:cubicBezTo>
                  <a:cubicBezTo>
                    <a:pt x="7855" y="6912"/>
                    <a:pt x="4909" y="8640"/>
                    <a:pt x="0" y="10368"/>
                  </a:cubicBezTo>
                  <a:cubicBezTo>
                    <a:pt x="982" y="12096"/>
                    <a:pt x="1964" y="13824"/>
                    <a:pt x="1964" y="14688"/>
                  </a:cubicBezTo>
                  <a:cubicBezTo>
                    <a:pt x="2945" y="13824"/>
                    <a:pt x="2945" y="13824"/>
                    <a:pt x="2945" y="13824"/>
                  </a:cubicBezTo>
                  <a:cubicBezTo>
                    <a:pt x="2945" y="12960"/>
                    <a:pt x="2945" y="12960"/>
                    <a:pt x="2945" y="12960"/>
                  </a:cubicBezTo>
                  <a:cubicBezTo>
                    <a:pt x="2945" y="11232"/>
                    <a:pt x="2945" y="10368"/>
                    <a:pt x="3927" y="10368"/>
                  </a:cubicBezTo>
                  <a:cubicBezTo>
                    <a:pt x="4909" y="9504"/>
                    <a:pt x="4909" y="9504"/>
                    <a:pt x="5891" y="9504"/>
                  </a:cubicBezTo>
                  <a:cubicBezTo>
                    <a:pt x="6873" y="8640"/>
                    <a:pt x="7855" y="8640"/>
                    <a:pt x="8836" y="10368"/>
                  </a:cubicBezTo>
                  <a:cubicBezTo>
                    <a:pt x="9818" y="10368"/>
                    <a:pt x="10800" y="12096"/>
                    <a:pt x="10800" y="12096"/>
                  </a:cubicBezTo>
                  <a:cubicBezTo>
                    <a:pt x="10800" y="12096"/>
                    <a:pt x="7855" y="13824"/>
                    <a:pt x="6873" y="13824"/>
                  </a:cubicBezTo>
                  <a:cubicBezTo>
                    <a:pt x="7855" y="14688"/>
                    <a:pt x="7855" y="14688"/>
                    <a:pt x="7855" y="15552"/>
                  </a:cubicBezTo>
                  <a:cubicBezTo>
                    <a:pt x="8836" y="14688"/>
                    <a:pt x="10800" y="13824"/>
                    <a:pt x="11782" y="12960"/>
                  </a:cubicBezTo>
                  <a:cubicBezTo>
                    <a:pt x="12764" y="13824"/>
                    <a:pt x="14727" y="16416"/>
                    <a:pt x="15709" y="16416"/>
                  </a:cubicBezTo>
                  <a:cubicBezTo>
                    <a:pt x="15709" y="17280"/>
                    <a:pt x="15709" y="17280"/>
                    <a:pt x="14727" y="17280"/>
                  </a:cubicBezTo>
                  <a:cubicBezTo>
                    <a:pt x="14727" y="17280"/>
                    <a:pt x="13745" y="18144"/>
                    <a:pt x="12764" y="19008"/>
                  </a:cubicBezTo>
                  <a:cubicBezTo>
                    <a:pt x="10800" y="19872"/>
                    <a:pt x="9818" y="19008"/>
                    <a:pt x="9818" y="19008"/>
                  </a:cubicBezTo>
                  <a:cubicBezTo>
                    <a:pt x="8836" y="19008"/>
                    <a:pt x="8836" y="18144"/>
                    <a:pt x="8836" y="18144"/>
                  </a:cubicBezTo>
                  <a:cubicBezTo>
                    <a:pt x="7855" y="18144"/>
                    <a:pt x="6873" y="18144"/>
                    <a:pt x="6873" y="19008"/>
                  </a:cubicBezTo>
                  <a:cubicBezTo>
                    <a:pt x="7855" y="19872"/>
                    <a:pt x="8836" y="20736"/>
                    <a:pt x="9818" y="21600"/>
                  </a:cubicBezTo>
                  <a:cubicBezTo>
                    <a:pt x="12764" y="19872"/>
                    <a:pt x="14727" y="19008"/>
                    <a:pt x="17673" y="17280"/>
                  </a:cubicBezTo>
                  <a:cubicBezTo>
                    <a:pt x="19636" y="16416"/>
                    <a:pt x="19636" y="16416"/>
                    <a:pt x="20618" y="15552"/>
                  </a:cubicBezTo>
                  <a:cubicBezTo>
                    <a:pt x="21600" y="15552"/>
                    <a:pt x="21600" y="15552"/>
                    <a:pt x="20618" y="15552"/>
                  </a:cubicBezTo>
                  <a:close/>
                  <a:moveTo>
                    <a:pt x="18655" y="15552"/>
                  </a:moveTo>
                  <a:cubicBezTo>
                    <a:pt x="17673" y="15552"/>
                    <a:pt x="17673" y="15552"/>
                    <a:pt x="17673" y="15552"/>
                  </a:cubicBezTo>
                  <a:cubicBezTo>
                    <a:pt x="16691" y="14688"/>
                    <a:pt x="14727" y="12096"/>
                    <a:pt x="13745" y="11232"/>
                  </a:cubicBezTo>
                  <a:cubicBezTo>
                    <a:pt x="14727" y="10368"/>
                    <a:pt x="16691" y="9504"/>
                    <a:pt x="17673" y="8640"/>
                  </a:cubicBezTo>
                  <a:cubicBezTo>
                    <a:pt x="17673" y="10368"/>
                    <a:pt x="18655" y="14688"/>
                    <a:pt x="18655" y="14688"/>
                  </a:cubicBezTo>
                  <a:cubicBezTo>
                    <a:pt x="18655" y="15552"/>
                    <a:pt x="18655" y="15552"/>
                    <a:pt x="18655" y="1555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" name="Figur">
              <a:extLst>
                <a:ext uri="{FF2B5EF4-FFF2-40B4-BE49-F238E27FC236}">
                  <a16:creationId xmlns:a16="http://schemas.microsoft.com/office/drawing/2014/main" id="{4F858332-863B-B6E3-BC60-4A40AE857292}"/>
                </a:ext>
              </a:extLst>
            </p:cNvPr>
            <p:cNvSpPr/>
            <p:nvPr/>
          </p:nvSpPr>
          <p:spPr>
            <a:xfrm>
              <a:off x="962351" y="1144587"/>
              <a:ext cx="88574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600" extrusionOk="0">
                  <a:moveTo>
                    <a:pt x="4090" y="15965"/>
                  </a:moveTo>
                  <a:cubicBezTo>
                    <a:pt x="7501" y="15026"/>
                    <a:pt x="12048" y="12209"/>
                    <a:pt x="14322" y="12209"/>
                  </a:cubicBezTo>
                  <a:cubicBezTo>
                    <a:pt x="16596" y="11270"/>
                    <a:pt x="16596" y="10330"/>
                    <a:pt x="16596" y="9391"/>
                  </a:cubicBezTo>
                  <a:cubicBezTo>
                    <a:pt x="16596" y="9391"/>
                    <a:pt x="16596" y="8452"/>
                    <a:pt x="15459" y="8452"/>
                  </a:cubicBezTo>
                  <a:cubicBezTo>
                    <a:pt x="16596" y="8452"/>
                    <a:pt x="16596" y="7513"/>
                    <a:pt x="17732" y="7513"/>
                  </a:cubicBezTo>
                  <a:cubicBezTo>
                    <a:pt x="18869" y="9391"/>
                    <a:pt x="20006" y="12209"/>
                    <a:pt x="21143" y="14087"/>
                  </a:cubicBezTo>
                  <a:cubicBezTo>
                    <a:pt x="20006" y="15026"/>
                    <a:pt x="20006" y="15026"/>
                    <a:pt x="20006" y="15026"/>
                  </a:cubicBezTo>
                  <a:cubicBezTo>
                    <a:pt x="20006" y="14087"/>
                    <a:pt x="20006" y="14087"/>
                    <a:pt x="20006" y="14087"/>
                  </a:cubicBezTo>
                  <a:cubicBezTo>
                    <a:pt x="18869" y="13148"/>
                    <a:pt x="17732" y="13148"/>
                    <a:pt x="15459" y="14087"/>
                  </a:cubicBezTo>
                  <a:cubicBezTo>
                    <a:pt x="13185" y="15026"/>
                    <a:pt x="9775" y="16904"/>
                    <a:pt x="8638" y="16904"/>
                  </a:cubicBezTo>
                  <a:cubicBezTo>
                    <a:pt x="6364" y="18783"/>
                    <a:pt x="6364" y="18783"/>
                    <a:pt x="6364" y="19722"/>
                  </a:cubicBezTo>
                  <a:cubicBezTo>
                    <a:pt x="6364" y="20661"/>
                    <a:pt x="6364" y="20661"/>
                    <a:pt x="6364" y="20661"/>
                  </a:cubicBezTo>
                  <a:cubicBezTo>
                    <a:pt x="6364" y="20661"/>
                    <a:pt x="6364" y="21600"/>
                    <a:pt x="5227" y="21600"/>
                  </a:cubicBezTo>
                  <a:cubicBezTo>
                    <a:pt x="4090" y="18783"/>
                    <a:pt x="1817" y="15965"/>
                    <a:pt x="1817" y="15026"/>
                  </a:cubicBezTo>
                  <a:cubicBezTo>
                    <a:pt x="680" y="14087"/>
                    <a:pt x="680" y="14087"/>
                    <a:pt x="680" y="13148"/>
                  </a:cubicBezTo>
                  <a:cubicBezTo>
                    <a:pt x="-457" y="11270"/>
                    <a:pt x="-457" y="8452"/>
                    <a:pt x="2954" y="7513"/>
                  </a:cubicBezTo>
                  <a:cubicBezTo>
                    <a:pt x="5227" y="6574"/>
                    <a:pt x="7501" y="7513"/>
                    <a:pt x="8638" y="8452"/>
                  </a:cubicBezTo>
                  <a:cubicBezTo>
                    <a:pt x="9775" y="7513"/>
                    <a:pt x="10911" y="5635"/>
                    <a:pt x="10911" y="3757"/>
                  </a:cubicBezTo>
                  <a:cubicBezTo>
                    <a:pt x="12048" y="2817"/>
                    <a:pt x="12048" y="1878"/>
                    <a:pt x="12048" y="939"/>
                  </a:cubicBezTo>
                  <a:cubicBezTo>
                    <a:pt x="12048" y="939"/>
                    <a:pt x="12048" y="939"/>
                    <a:pt x="12048" y="0"/>
                  </a:cubicBezTo>
                  <a:cubicBezTo>
                    <a:pt x="13185" y="0"/>
                    <a:pt x="13185" y="0"/>
                    <a:pt x="13185" y="0"/>
                  </a:cubicBezTo>
                  <a:cubicBezTo>
                    <a:pt x="13185" y="0"/>
                    <a:pt x="14322" y="1878"/>
                    <a:pt x="15459" y="3757"/>
                  </a:cubicBezTo>
                  <a:cubicBezTo>
                    <a:pt x="14322" y="5635"/>
                    <a:pt x="10911" y="10330"/>
                    <a:pt x="10911" y="11270"/>
                  </a:cubicBezTo>
                  <a:cubicBezTo>
                    <a:pt x="9775" y="11270"/>
                    <a:pt x="9775" y="11270"/>
                    <a:pt x="9775" y="11270"/>
                  </a:cubicBezTo>
                  <a:cubicBezTo>
                    <a:pt x="9775" y="10330"/>
                    <a:pt x="8638" y="9391"/>
                    <a:pt x="7501" y="9391"/>
                  </a:cubicBezTo>
                  <a:cubicBezTo>
                    <a:pt x="5227" y="9391"/>
                    <a:pt x="5227" y="10330"/>
                    <a:pt x="4090" y="10330"/>
                  </a:cubicBezTo>
                  <a:cubicBezTo>
                    <a:pt x="4090" y="10330"/>
                    <a:pt x="2954" y="11270"/>
                    <a:pt x="2954" y="12209"/>
                  </a:cubicBezTo>
                  <a:cubicBezTo>
                    <a:pt x="1817" y="12209"/>
                    <a:pt x="2954" y="14087"/>
                    <a:pt x="2954" y="14087"/>
                  </a:cubicBezTo>
                  <a:cubicBezTo>
                    <a:pt x="2954" y="15026"/>
                    <a:pt x="2954" y="15026"/>
                    <a:pt x="4090" y="15965"/>
                  </a:cubicBezTo>
                  <a:cubicBezTo>
                    <a:pt x="4090" y="15965"/>
                    <a:pt x="4090" y="15965"/>
                    <a:pt x="4090" y="159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" name="Figur">
              <a:extLst>
                <a:ext uri="{FF2B5EF4-FFF2-40B4-BE49-F238E27FC236}">
                  <a16:creationId xmlns:a16="http://schemas.microsoft.com/office/drawing/2014/main" id="{7841BAAC-B6CC-DB8D-33E5-836E8F9D305D}"/>
                </a:ext>
              </a:extLst>
            </p:cNvPr>
            <p:cNvSpPr/>
            <p:nvPr/>
          </p:nvSpPr>
          <p:spPr>
            <a:xfrm>
              <a:off x="1213441" y="1411287"/>
              <a:ext cx="83547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600" extrusionOk="0">
                  <a:moveTo>
                    <a:pt x="7794" y="17843"/>
                  </a:moveTo>
                  <a:cubicBezTo>
                    <a:pt x="8931" y="15026"/>
                    <a:pt x="12341" y="11270"/>
                    <a:pt x="12341" y="10330"/>
                  </a:cubicBezTo>
                  <a:cubicBezTo>
                    <a:pt x="14615" y="7513"/>
                    <a:pt x="14615" y="7513"/>
                    <a:pt x="13478" y="6574"/>
                  </a:cubicBezTo>
                  <a:cubicBezTo>
                    <a:pt x="12341" y="6574"/>
                    <a:pt x="12341" y="6574"/>
                    <a:pt x="12341" y="5635"/>
                  </a:cubicBezTo>
                  <a:cubicBezTo>
                    <a:pt x="12341" y="5635"/>
                    <a:pt x="12341" y="4696"/>
                    <a:pt x="13478" y="4696"/>
                  </a:cubicBezTo>
                  <a:cubicBezTo>
                    <a:pt x="14615" y="5635"/>
                    <a:pt x="18025" y="7513"/>
                    <a:pt x="20299" y="8452"/>
                  </a:cubicBezTo>
                  <a:cubicBezTo>
                    <a:pt x="20299" y="9391"/>
                    <a:pt x="20299" y="9391"/>
                    <a:pt x="20299" y="9391"/>
                  </a:cubicBezTo>
                  <a:cubicBezTo>
                    <a:pt x="19162" y="9391"/>
                    <a:pt x="19162" y="9391"/>
                    <a:pt x="19162" y="9391"/>
                  </a:cubicBezTo>
                  <a:cubicBezTo>
                    <a:pt x="18025" y="8452"/>
                    <a:pt x="16888" y="9391"/>
                    <a:pt x="15752" y="11270"/>
                  </a:cubicBezTo>
                  <a:cubicBezTo>
                    <a:pt x="14615" y="13148"/>
                    <a:pt x="12341" y="15965"/>
                    <a:pt x="12341" y="16904"/>
                  </a:cubicBezTo>
                  <a:cubicBezTo>
                    <a:pt x="11204" y="18783"/>
                    <a:pt x="11204" y="19722"/>
                    <a:pt x="12341" y="19722"/>
                  </a:cubicBezTo>
                  <a:cubicBezTo>
                    <a:pt x="12341" y="20661"/>
                    <a:pt x="12341" y="20661"/>
                    <a:pt x="12341" y="20661"/>
                  </a:cubicBezTo>
                  <a:cubicBezTo>
                    <a:pt x="12341" y="21600"/>
                    <a:pt x="12341" y="21600"/>
                    <a:pt x="12341" y="21600"/>
                  </a:cubicBezTo>
                  <a:cubicBezTo>
                    <a:pt x="8931" y="20661"/>
                    <a:pt x="5520" y="18783"/>
                    <a:pt x="4383" y="17843"/>
                  </a:cubicBezTo>
                  <a:cubicBezTo>
                    <a:pt x="4383" y="17843"/>
                    <a:pt x="3246" y="17843"/>
                    <a:pt x="2110" y="16904"/>
                  </a:cubicBezTo>
                  <a:cubicBezTo>
                    <a:pt x="973" y="15965"/>
                    <a:pt x="-1301" y="14087"/>
                    <a:pt x="973" y="11270"/>
                  </a:cubicBezTo>
                  <a:cubicBezTo>
                    <a:pt x="2110" y="9391"/>
                    <a:pt x="4383" y="9391"/>
                    <a:pt x="6657" y="9391"/>
                  </a:cubicBezTo>
                  <a:cubicBezTo>
                    <a:pt x="5520" y="8452"/>
                    <a:pt x="5520" y="6574"/>
                    <a:pt x="5520" y="4696"/>
                  </a:cubicBezTo>
                  <a:cubicBezTo>
                    <a:pt x="4383" y="2817"/>
                    <a:pt x="4383" y="1878"/>
                    <a:pt x="4383" y="1878"/>
                  </a:cubicBezTo>
                  <a:cubicBezTo>
                    <a:pt x="3246" y="1878"/>
                    <a:pt x="3246" y="1878"/>
                    <a:pt x="3246" y="939"/>
                  </a:cubicBezTo>
                  <a:cubicBezTo>
                    <a:pt x="3246" y="939"/>
                    <a:pt x="3246" y="0"/>
                    <a:pt x="4383" y="0"/>
                  </a:cubicBezTo>
                  <a:cubicBezTo>
                    <a:pt x="4383" y="0"/>
                    <a:pt x="6657" y="1878"/>
                    <a:pt x="8931" y="2817"/>
                  </a:cubicBezTo>
                  <a:cubicBezTo>
                    <a:pt x="8931" y="3757"/>
                    <a:pt x="10067" y="10330"/>
                    <a:pt x="10067" y="11270"/>
                  </a:cubicBezTo>
                  <a:cubicBezTo>
                    <a:pt x="8931" y="11270"/>
                    <a:pt x="8931" y="11270"/>
                    <a:pt x="8931" y="11270"/>
                  </a:cubicBezTo>
                  <a:cubicBezTo>
                    <a:pt x="7794" y="11270"/>
                    <a:pt x="6657" y="10330"/>
                    <a:pt x="5520" y="11270"/>
                  </a:cubicBezTo>
                  <a:cubicBezTo>
                    <a:pt x="4383" y="11270"/>
                    <a:pt x="4383" y="12209"/>
                    <a:pt x="3246" y="13148"/>
                  </a:cubicBezTo>
                  <a:cubicBezTo>
                    <a:pt x="3246" y="13148"/>
                    <a:pt x="3246" y="14087"/>
                    <a:pt x="3246" y="15026"/>
                  </a:cubicBezTo>
                  <a:cubicBezTo>
                    <a:pt x="3246" y="15965"/>
                    <a:pt x="4383" y="16904"/>
                    <a:pt x="5520" y="16904"/>
                  </a:cubicBezTo>
                  <a:cubicBezTo>
                    <a:pt x="6657" y="17843"/>
                    <a:pt x="6657" y="17843"/>
                    <a:pt x="6657" y="17843"/>
                  </a:cubicBezTo>
                  <a:cubicBezTo>
                    <a:pt x="7794" y="17843"/>
                    <a:pt x="7794" y="17843"/>
                    <a:pt x="7794" y="1784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" name="Figur">
              <a:extLst>
                <a:ext uri="{FF2B5EF4-FFF2-40B4-BE49-F238E27FC236}">
                  <a16:creationId xmlns:a16="http://schemas.microsoft.com/office/drawing/2014/main" id="{C3ABDCD0-BEAC-B95E-80A7-C96866D20397}"/>
                </a:ext>
              </a:extLst>
            </p:cNvPr>
            <p:cNvSpPr/>
            <p:nvPr/>
          </p:nvSpPr>
          <p:spPr>
            <a:xfrm>
              <a:off x="965200" y="598487"/>
              <a:ext cx="77138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6" h="21600" extrusionOk="0">
                  <a:moveTo>
                    <a:pt x="16800" y="20400"/>
                  </a:moveTo>
                  <a:cubicBezTo>
                    <a:pt x="16800" y="19200"/>
                    <a:pt x="19200" y="14400"/>
                    <a:pt x="15600" y="10800"/>
                  </a:cubicBezTo>
                  <a:cubicBezTo>
                    <a:pt x="12000" y="8400"/>
                    <a:pt x="8400" y="12000"/>
                    <a:pt x="6000" y="15600"/>
                  </a:cubicBezTo>
                  <a:cubicBezTo>
                    <a:pt x="4800" y="14400"/>
                    <a:pt x="1200" y="10800"/>
                    <a:pt x="0" y="9600"/>
                  </a:cubicBezTo>
                  <a:cubicBezTo>
                    <a:pt x="0" y="9600"/>
                    <a:pt x="2400" y="1200"/>
                    <a:pt x="2400" y="0"/>
                  </a:cubicBezTo>
                  <a:cubicBezTo>
                    <a:pt x="3600" y="1200"/>
                    <a:pt x="4800" y="1200"/>
                    <a:pt x="6000" y="2400"/>
                  </a:cubicBezTo>
                  <a:cubicBezTo>
                    <a:pt x="4800" y="3600"/>
                    <a:pt x="3600" y="9600"/>
                    <a:pt x="2400" y="10800"/>
                  </a:cubicBezTo>
                  <a:cubicBezTo>
                    <a:pt x="3600" y="10800"/>
                    <a:pt x="4800" y="12000"/>
                    <a:pt x="4800" y="12000"/>
                  </a:cubicBezTo>
                  <a:cubicBezTo>
                    <a:pt x="6000" y="10800"/>
                    <a:pt x="7200" y="6000"/>
                    <a:pt x="12000" y="6000"/>
                  </a:cubicBezTo>
                  <a:cubicBezTo>
                    <a:pt x="18000" y="6000"/>
                    <a:pt x="21600" y="13200"/>
                    <a:pt x="18000" y="21600"/>
                  </a:cubicBezTo>
                  <a:cubicBezTo>
                    <a:pt x="18000" y="21600"/>
                    <a:pt x="16800" y="21600"/>
                    <a:pt x="16800" y="20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" name="Figur">
              <a:extLst>
                <a:ext uri="{FF2B5EF4-FFF2-40B4-BE49-F238E27FC236}">
                  <a16:creationId xmlns:a16="http://schemas.microsoft.com/office/drawing/2014/main" id="{BD49CB4A-7F77-5E19-2146-9DB535EF455E}"/>
                </a:ext>
              </a:extLst>
            </p:cNvPr>
            <p:cNvSpPr/>
            <p:nvPr/>
          </p:nvSpPr>
          <p:spPr>
            <a:xfrm>
              <a:off x="1002109" y="546100"/>
              <a:ext cx="73927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extrusionOk="0">
                  <a:moveTo>
                    <a:pt x="318" y="10800"/>
                  </a:moveTo>
                  <a:cubicBezTo>
                    <a:pt x="318" y="9450"/>
                    <a:pt x="-953" y="6750"/>
                    <a:pt x="1588" y="2700"/>
                  </a:cubicBezTo>
                  <a:cubicBezTo>
                    <a:pt x="1588" y="1350"/>
                    <a:pt x="2859" y="0"/>
                    <a:pt x="5400" y="0"/>
                  </a:cubicBezTo>
                  <a:cubicBezTo>
                    <a:pt x="6671" y="0"/>
                    <a:pt x="9212" y="1350"/>
                    <a:pt x="9212" y="5400"/>
                  </a:cubicBezTo>
                  <a:cubicBezTo>
                    <a:pt x="10482" y="4050"/>
                    <a:pt x="11753" y="2700"/>
                    <a:pt x="14294" y="4050"/>
                  </a:cubicBezTo>
                  <a:cubicBezTo>
                    <a:pt x="14294" y="4050"/>
                    <a:pt x="19376" y="4050"/>
                    <a:pt x="19376" y="12150"/>
                  </a:cubicBezTo>
                  <a:cubicBezTo>
                    <a:pt x="20647" y="16200"/>
                    <a:pt x="18106" y="20250"/>
                    <a:pt x="16835" y="21600"/>
                  </a:cubicBezTo>
                  <a:cubicBezTo>
                    <a:pt x="14294" y="21600"/>
                    <a:pt x="11753" y="18900"/>
                    <a:pt x="14294" y="17550"/>
                  </a:cubicBezTo>
                  <a:cubicBezTo>
                    <a:pt x="15565" y="17550"/>
                    <a:pt x="16835" y="17550"/>
                    <a:pt x="16835" y="17550"/>
                  </a:cubicBezTo>
                  <a:cubicBezTo>
                    <a:pt x="18106" y="16200"/>
                    <a:pt x="18106" y="12150"/>
                    <a:pt x="15565" y="9450"/>
                  </a:cubicBezTo>
                  <a:cubicBezTo>
                    <a:pt x="14294" y="8100"/>
                    <a:pt x="11753" y="6750"/>
                    <a:pt x="9212" y="9450"/>
                  </a:cubicBezTo>
                  <a:cubicBezTo>
                    <a:pt x="9212" y="10800"/>
                    <a:pt x="9212" y="10800"/>
                    <a:pt x="9212" y="13500"/>
                  </a:cubicBezTo>
                  <a:cubicBezTo>
                    <a:pt x="7941" y="14850"/>
                    <a:pt x="6671" y="14850"/>
                    <a:pt x="6671" y="13500"/>
                  </a:cubicBezTo>
                  <a:cubicBezTo>
                    <a:pt x="6671" y="12150"/>
                    <a:pt x="7941" y="9450"/>
                    <a:pt x="6671" y="6750"/>
                  </a:cubicBezTo>
                  <a:cubicBezTo>
                    <a:pt x="6671" y="4050"/>
                    <a:pt x="4129" y="2700"/>
                    <a:pt x="2859" y="4050"/>
                  </a:cubicBezTo>
                  <a:cubicBezTo>
                    <a:pt x="1588" y="6750"/>
                    <a:pt x="1588" y="9450"/>
                    <a:pt x="2859" y="9450"/>
                  </a:cubicBezTo>
                  <a:cubicBezTo>
                    <a:pt x="1588" y="10800"/>
                    <a:pt x="318" y="10800"/>
                    <a:pt x="318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" name="Figur">
              <a:extLst>
                <a:ext uri="{FF2B5EF4-FFF2-40B4-BE49-F238E27FC236}">
                  <a16:creationId xmlns:a16="http://schemas.microsoft.com/office/drawing/2014/main" id="{0218145D-48B0-FEBD-4D11-652671E1B713}"/>
                </a:ext>
              </a:extLst>
            </p:cNvPr>
            <p:cNvSpPr/>
            <p:nvPr/>
          </p:nvSpPr>
          <p:spPr>
            <a:xfrm>
              <a:off x="1878012" y="152400"/>
              <a:ext cx="106749" cy="13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extrusionOk="0">
                  <a:moveTo>
                    <a:pt x="0" y="17743"/>
                  </a:moveTo>
                  <a:cubicBezTo>
                    <a:pt x="0" y="16971"/>
                    <a:pt x="0" y="16200"/>
                    <a:pt x="939" y="16200"/>
                  </a:cubicBezTo>
                  <a:cubicBezTo>
                    <a:pt x="1878" y="16200"/>
                    <a:pt x="1878" y="16200"/>
                    <a:pt x="1878" y="16200"/>
                  </a:cubicBezTo>
                  <a:cubicBezTo>
                    <a:pt x="3757" y="16971"/>
                    <a:pt x="4696" y="16971"/>
                    <a:pt x="6574" y="13886"/>
                  </a:cubicBezTo>
                  <a:cubicBezTo>
                    <a:pt x="7513" y="11571"/>
                    <a:pt x="9391" y="7714"/>
                    <a:pt x="10330" y="6171"/>
                  </a:cubicBezTo>
                  <a:cubicBezTo>
                    <a:pt x="11270" y="4629"/>
                    <a:pt x="13148" y="3086"/>
                    <a:pt x="11270" y="2314"/>
                  </a:cubicBezTo>
                  <a:cubicBezTo>
                    <a:pt x="10330" y="1543"/>
                    <a:pt x="10330" y="1543"/>
                    <a:pt x="10330" y="1543"/>
                  </a:cubicBezTo>
                  <a:cubicBezTo>
                    <a:pt x="9391" y="1543"/>
                    <a:pt x="10330" y="0"/>
                    <a:pt x="10330" y="0"/>
                  </a:cubicBezTo>
                  <a:cubicBezTo>
                    <a:pt x="15026" y="1543"/>
                    <a:pt x="18783" y="3086"/>
                    <a:pt x="20661" y="4629"/>
                  </a:cubicBezTo>
                  <a:cubicBezTo>
                    <a:pt x="21600" y="4629"/>
                    <a:pt x="20661" y="6171"/>
                    <a:pt x="19722" y="6171"/>
                  </a:cubicBezTo>
                  <a:cubicBezTo>
                    <a:pt x="19722" y="6171"/>
                    <a:pt x="19722" y="5400"/>
                    <a:pt x="18783" y="5400"/>
                  </a:cubicBezTo>
                  <a:cubicBezTo>
                    <a:pt x="16904" y="4629"/>
                    <a:pt x="15965" y="6171"/>
                    <a:pt x="15026" y="8486"/>
                  </a:cubicBezTo>
                  <a:cubicBezTo>
                    <a:pt x="13148" y="10800"/>
                    <a:pt x="11270" y="13886"/>
                    <a:pt x="10330" y="15429"/>
                  </a:cubicBezTo>
                  <a:cubicBezTo>
                    <a:pt x="8452" y="17743"/>
                    <a:pt x="8452" y="18514"/>
                    <a:pt x="10330" y="20057"/>
                  </a:cubicBezTo>
                  <a:cubicBezTo>
                    <a:pt x="10330" y="20057"/>
                    <a:pt x="10330" y="20057"/>
                    <a:pt x="11270" y="20829"/>
                  </a:cubicBezTo>
                  <a:cubicBezTo>
                    <a:pt x="10330" y="21600"/>
                    <a:pt x="10330" y="21600"/>
                    <a:pt x="10330" y="21600"/>
                  </a:cubicBezTo>
                  <a:cubicBezTo>
                    <a:pt x="7513" y="20829"/>
                    <a:pt x="2817" y="18514"/>
                    <a:pt x="0" y="1774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" name="Figur">
              <a:extLst>
                <a:ext uri="{FF2B5EF4-FFF2-40B4-BE49-F238E27FC236}">
                  <a16:creationId xmlns:a16="http://schemas.microsoft.com/office/drawing/2014/main" id="{8815E9EE-D0BC-A0F1-2B65-2997644356B0}"/>
                </a:ext>
              </a:extLst>
            </p:cNvPr>
            <p:cNvSpPr/>
            <p:nvPr/>
          </p:nvSpPr>
          <p:spPr>
            <a:xfrm>
              <a:off x="2087562" y="327025"/>
              <a:ext cx="127001" cy="123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123"/>
                  </a:moveTo>
                  <a:cubicBezTo>
                    <a:pt x="800" y="14123"/>
                    <a:pt x="800" y="13292"/>
                    <a:pt x="1600" y="13292"/>
                  </a:cubicBezTo>
                  <a:cubicBezTo>
                    <a:pt x="2400" y="13292"/>
                    <a:pt x="2400" y="13292"/>
                    <a:pt x="2400" y="13292"/>
                  </a:cubicBezTo>
                  <a:cubicBezTo>
                    <a:pt x="4000" y="14954"/>
                    <a:pt x="4000" y="14954"/>
                    <a:pt x="7200" y="12462"/>
                  </a:cubicBezTo>
                  <a:cubicBezTo>
                    <a:pt x="8800" y="10800"/>
                    <a:pt x="12000" y="7477"/>
                    <a:pt x="12800" y="6646"/>
                  </a:cubicBezTo>
                  <a:cubicBezTo>
                    <a:pt x="14400" y="4985"/>
                    <a:pt x="16000" y="4154"/>
                    <a:pt x="14400" y="1662"/>
                  </a:cubicBezTo>
                  <a:cubicBezTo>
                    <a:pt x="14400" y="1662"/>
                    <a:pt x="14400" y="1662"/>
                    <a:pt x="14400" y="1662"/>
                  </a:cubicBezTo>
                  <a:cubicBezTo>
                    <a:pt x="14400" y="831"/>
                    <a:pt x="15200" y="0"/>
                    <a:pt x="15200" y="0"/>
                  </a:cubicBezTo>
                  <a:cubicBezTo>
                    <a:pt x="17600" y="2492"/>
                    <a:pt x="20000" y="5815"/>
                    <a:pt x="21600" y="7477"/>
                  </a:cubicBezTo>
                  <a:cubicBezTo>
                    <a:pt x="21600" y="8308"/>
                    <a:pt x="20800" y="9138"/>
                    <a:pt x="20800" y="9138"/>
                  </a:cubicBezTo>
                  <a:cubicBezTo>
                    <a:pt x="20000" y="8308"/>
                    <a:pt x="20000" y="8308"/>
                    <a:pt x="20000" y="8308"/>
                  </a:cubicBezTo>
                  <a:cubicBezTo>
                    <a:pt x="18400" y="6646"/>
                    <a:pt x="17600" y="8308"/>
                    <a:pt x="16000" y="9138"/>
                  </a:cubicBezTo>
                  <a:cubicBezTo>
                    <a:pt x="13600" y="11631"/>
                    <a:pt x="10400" y="14123"/>
                    <a:pt x="9600" y="14954"/>
                  </a:cubicBezTo>
                  <a:cubicBezTo>
                    <a:pt x="7200" y="17446"/>
                    <a:pt x="6400" y="18277"/>
                    <a:pt x="8000" y="19938"/>
                  </a:cubicBezTo>
                  <a:cubicBezTo>
                    <a:pt x="8000" y="19938"/>
                    <a:pt x="8000" y="19938"/>
                    <a:pt x="8000" y="20769"/>
                  </a:cubicBezTo>
                  <a:cubicBezTo>
                    <a:pt x="7200" y="21600"/>
                    <a:pt x="7200" y="21600"/>
                    <a:pt x="7200" y="21600"/>
                  </a:cubicBezTo>
                  <a:cubicBezTo>
                    <a:pt x="5600" y="19938"/>
                    <a:pt x="2400" y="16615"/>
                    <a:pt x="0" y="141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" name="Figur">
              <a:extLst>
                <a:ext uri="{FF2B5EF4-FFF2-40B4-BE49-F238E27FC236}">
                  <a16:creationId xmlns:a16="http://schemas.microsoft.com/office/drawing/2014/main" id="{3CF09665-825C-ACC6-1385-59540177B61E}"/>
                </a:ext>
              </a:extLst>
            </p:cNvPr>
            <p:cNvSpPr/>
            <p:nvPr/>
          </p:nvSpPr>
          <p:spPr>
            <a:xfrm>
              <a:off x="2109787" y="1373187"/>
              <a:ext cx="128588" cy="12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00" y="0"/>
                  </a:moveTo>
                  <a:cubicBezTo>
                    <a:pt x="7200" y="0"/>
                    <a:pt x="7200" y="831"/>
                    <a:pt x="8000" y="831"/>
                  </a:cubicBezTo>
                  <a:cubicBezTo>
                    <a:pt x="7200" y="1662"/>
                    <a:pt x="7200" y="1662"/>
                    <a:pt x="7200" y="1662"/>
                  </a:cubicBezTo>
                  <a:cubicBezTo>
                    <a:pt x="6400" y="3323"/>
                    <a:pt x="6400" y="4154"/>
                    <a:pt x="8800" y="6646"/>
                  </a:cubicBezTo>
                  <a:cubicBezTo>
                    <a:pt x="10400" y="8308"/>
                    <a:pt x="14400" y="10800"/>
                    <a:pt x="15200" y="12462"/>
                  </a:cubicBezTo>
                  <a:cubicBezTo>
                    <a:pt x="16800" y="13292"/>
                    <a:pt x="18400" y="14954"/>
                    <a:pt x="20000" y="13292"/>
                  </a:cubicBezTo>
                  <a:cubicBezTo>
                    <a:pt x="20000" y="13292"/>
                    <a:pt x="20000" y="12462"/>
                    <a:pt x="20800" y="12462"/>
                  </a:cubicBezTo>
                  <a:cubicBezTo>
                    <a:pt x="21600" y="13292"/>
                    <a:pt x="21600" y="13292"/>
                    <a:pt x="21600" y="13292"/>
                  </a:cubicBezTo>
                  <a:cubicBezTo>
                    <a:pt x="19200" y="16615"/>
                    <a:pt x="16800" y="19938"/>
                    <a:pt x="15200" y="21600"/>
                  </a:cubicBezTo>
                  <a:cubicBezTo>
                    <a:pt x="15200" y="21600"/>
                    <a:pt x="14400" y="20769"/>
                    <a:pt x="14400" y="19938"/>
                  </a:cubicBezTo>
                  <a:cubicBezTo>
                    <a:pt x="14400" y="19938"/>
                    <a:pt x="14400" y="19938"/>
                    <a:pt x="14400" y="19938"/>
                  </a:cubicBezTo>
                  <a:cubicBezTo>
                    <a:pt x="16000" y="17446"/>
                    <a:pt x="14400" y="16615"/>
                    <a:pt x="12800" y="14954"/>
                  </a:cubicBezTo>
                  <a:cubicBezTo>
                    <a:pt x="10400" y="13292"/>
                    <a:pt x="8000" y="10800"/>
                    <a:pt x="6400" y="9138"/>
                  </a:cubicBezTo>
                  <a:cubicBezTo>
                    <a:pt x="4000" y="7477"/>
                    <a:pt x="3200" y="6646"/>
                    <a:pt x="2400" y="8308"/>
                  </a:cubicBezTo>
                  <a:cubicBezTo>
                    <a:pt x="1600" y="8308"/>
                    <a:pt x="1600" y="9138"/>
                    <a:pt x="1600" y="9138"/>
                  </a:cubicBezTo>
                  <a:cubicBezTo>
                    <a:pt x="800" y="9138"/>
                    <a:pt x="0" y="8308"/>
                    <a:pt x="0" y="7477"/>
                  </a:cubicBezTo>
                  <a:cubicBezTo>
                    <a:pt x="1600" y="5815"/>
                    <a:pt x="4800" y="2492"/>
                    <a:pt x="6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" name="Figur">
              <a:extLst>
                <a:ext uri="{FF2B5EF4-FFF2-40B4-BE49-F238E27FC236}">
                  <a16:creationId xmlns:a16="http://schemas.microsoft.com/office/drawing/2014/main" id="{AD3FC630-91F0-0FBA-3BBE-30DF38BCBC1D}"/>
                </a:ext>
              </a:extLst>
            </p:cNvPr>
            <p:cNvSpPr/>
            <p:nvPr/>
          </p:nvSpPr>
          <p:spPr>
            <a:xfrm>
              <a:off x="1512490" y="1658937"/>
              <a:ext cx="65485" cy="11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600" extrusionOk="0">
                  <a:moveTo>
                    <a:pt x="21214" y="0"/>
                  </a:moveTo>
                  <a:cubicBezTo>
                    <a:pt x="21214" y="864"/>
                    <a:pt x="21214" y="1728"/>
                    <a:pt x="21214" y="1728"/>
                  </a:cubicBezTo>
                  <a:cubicBezTo>
                    <a:pt x="19671" y="1728"/>
                    <a:pt x="19671" y="1728"/>
                    <a:pt x="18128" y="1728"/>
                  </a:cubicBezTo>
                  <a:cubicBezTo>
                    <a:pt x="15043" y="2592"/>
                    <a:pt x="15043" y="2592"/>
                    <a:pt x="13500" y="6048"/>
                  </a:cubicBezTo>
                  <a:cubicBezTo>
                    <a:pt x="13500" y="8640"/>
                    <a:pt x="13500" y="13824"/>
                    <a:pt x="13500" y="15552"/>
                  </a:cubicBezTo>
                  <a:cubicBezTo>
                    <a:pt x="13500" y="17280"/>
                    <a:pt x="13500" y="19872"/>
                    <a:pt x="18128" y="19872"/>
                  </a:cubicBezTo>
                  <a:cubicBezTo>
                    <a:pt x="18128" y="19872"/>
                    <a:pt x="18128" y="19872"/>
                    <a:pt x="19671" y="19872"/>
                  </a:cubicBezTo>
                  <a:cubicBezTo>
                    <a:pt x="19671" y="20736"/>
                    <a:pt x="19671" y="21600"/>
                    <a:pt x="19671" y="21600"/>
                  </a:cubicBezTo>
                  <a:cubicBezTo>
                    <a:pt x="11957" y="21600"/>
                    <a:pt x="5785" y="21600"/>
                    <a:pt x="1157" y="21600"/>
                  </a:cubicBezTo>
                  <a:cubicBezTo>
                    <a:pt x="-386" y="21600"/>
                    <a:pt x="-386" y="19872"/>
                    <a:pt x="1157" y="19872"/>
                  </a:cubicBezTo>
                  <a:cubicBezTo>
                    <a:pt x="1157" y="19872"/>
                    <a:pt x="1157" y="19872"/>
                    <a:pt x="2700" y="19872"/>
                  </a:cubicBezTo>
                  <a:cubicBezTo>
                    <a:pt x="5785" y="19872"/>
                    <a:pt x="5785" y="17280"/>
                    <a:pt x="5785" y="15552"/>
                  </a:cubicBezTo>
                  <a:cubicBezTo>
                    <a:pt x="7328" y="12096"/>
                    <a:pt x="7328" y="7776"/>
                    <a:pt x="7328" y="6048"/>
                  </a:cubicBezTo>
                  <a:cubicBezTo>
                    <a:pt x="7328" y="2592"/>
                    <a:pt x="7328" y="1728"/>
                    <a:pt x="2700" y="1728"/>
                  </a:cubicBezTo>
                  <a:cubicBezTo>
                    <a:pt x="2700" y="1728"/>
                    <a:pt x="2700" y="1728"/>
                    <a:pt x="1157" y="1728"/>
                  </a:cubicBezTo>
                  <a:cubicBezTo>
                    <a:pt x="1157" y="864"/>
                    <a:pt x="1157" y="0"/>
                    <a:pt x="1157" y="0"/>
                  </a:cubicBezTo>
                  <a:cubicBezTo>
                    <a:pt x="5785" y="0"/>
                    <a:pt x="15043" y="0"/>
                    <a:pt x="2121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" name="Figur">
              <a:extLst>
                <a:ext uri="{FF2B5EF4-FFF2-40B4-BE49-F238E27FC236}">
                  <a16:creationId xmlns:a16="http://schemas.microsoft.com/office/drawing/2014/main" id="{931E1064-BB93-F74B-E874-37094E3D5737}"/>
                </a:ext>
              </a:extLst>
            </p:cNvPr>
            <p:cNvSpPr/>
            <p:nvPr/>
          </p:nvSpPr>
          <p:spPr>
            <a:xfrm>
              <a:off x="984250" y="1458912"/>
              <a:ext cx="123825" cy="128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400"/>
                  </a:moveTo>
                  <a:cubicBezTo>
                    <a:pt x="21600" y="7200"/>
                    <a:pt x="20769" y="7200"/>
                    <a:pt x="20769" y="8000"/>
                  </a:cubicBezTo>
                  <a:cubicBezTo>
                    <a:pt x="19938" y="7200"/>
                    <a:pt x="19938" y="7200"/>
                    <a:pt x="19938" y="7200"/>
                  </a:cubicBezTo>
                  <a:cubicBezTo>
                    <a:pt x="18277" y="6400"/>
                    <a:pt x="17446" y="6400"/>
                    <a:pt x="14954" y="8800"/>
                  </a:cubicBezTo>
                  <a:cubicBezTo>
                    <a:pt x="13292" y="10400"/>
                    <a:pt x="10800" y="13600"/>
                    <a:pt x="9138" y="15200"/>
                  </a:cubicBezTo>
                  <a:cubicBezTo>
                    <a:pt x="8308" y="16800"/>
                    <a:pt x="6646" y="18400"/>
                    <a:pt x="8308" y="20000"/>
                  </a:cubicBezTo>
                  <a:cubicBezTo>
                    <a:pt x="8308" y="20000"/>
                    <a:pt x="8308" y="20000"/>
                    <a:pt x="9138" y="20000"/>
                  </a:cubicBezTo>
                  <a:cubicBezTo>
                    <a:pt x="9138" y="20800"/>
                    <a:pt x="8308" y="21600"/>
                    <a:pt x="7477" y="21600"/>
                  </a:cubicBezTo>
                  <a:cubicBezTo>
                    <a:pt x="4985" y="19200"/>
                    <a:pt x="1662" y="16800"/>
                    <a:pt x="0" y="15200"/>
                  </a:cubicBezTo>
                  <a:cubicBezTo>
                    <a:pt x="0" y="14400"/>
                    <a:pt x="831" y="13600"/>
                    <a:pt x="1662" y="13600"/>
                  </a:cubicBezTo>
                  <a:cubicBezTo>
                    <a:pt x="1662" y="14400"/>
                    <a:pt x="1662" y="14400"/>
                    <a:pt x="1662" y="14400"/>
                  </a:cubicBezTo>
                  <a:cubicBezTo>
                    <a:pt x="4154" y="16000"/>
                    <a:pt x="4985" y="14400"/>
                    <a:pt x="6646" y="12800"/>
                  </a:cubicBezTo>
                  <a:cubicBezTo>
                    <a:pt x="8308" y="10400"/>
                    <a:pt x="10800" y="8000"/>
                    <a:pt x="12462" y="6400"/>
                  </a:cubicBezTo>
                  <a:cubicBezTo>
                    <a:pt x="14123" y="4000"/>
                    <a:pt x="14954" y="3200"/>
                    <a:pt x="13292" y="1600"/>
                  </a:cubicBezTo>
                  <a:cubicBezTo>
                    <a:pt x="13292" y="1600"/>
                    <a:pt x="13292" y="1600"/>
                    <a:pt x="12462" y="800"/>
                  </a:cubicBezTo>
                  <a:cubicBezTo>
                    <a:pt x="12462" y="800"/>
                    <a:pt x="13292" y="0"/>
                    <a:pt x="14123" y="0"/>
                  </a:cubicBezTo>
                  <a:cubicBezTo>
                    <a:pt x="15785" y="1600"/>
                    <a:pt x="19108" y="4800"/>
                    <a:pt x="21600" y="6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" name="Figur">
              <a:extLst>
                <a:ext uri="{FF2B5EF4-FFF2-40B4-BE49-F238E27FC236}">
                  <a16:creationId xmlns:a16="http://schemas.microsoft.com/office/drawing/2014/main" id="{CB177C83-6755-C7EC-EAFB-99608BB5AFEE}"/>
                </a:ext>
              </a:extLst>
            </p:cNvPr>
            <p:cNvSpPr/>
            <p:nvPr/>
          </p:nvSpPr>
          <p:spPr>
            <a:xfrm>
              <a:off x="760412" y="593725"/>
              <a:ext cx="133351" cy="10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43" y="21600"/>
                  </a:moveTo>
                  <a:cubicBezTo>
                    <a:pt x="17743" y="21600"/>
                    <a:pt x="16971" y="21600"/>
                    <a:pt x="16200" y="20571"/>
                  </a:cubicBezTo>
                  <a:cubicBezTo>
                    <a:pt x="16971" y="19543"/>
                    <a:pt x="16971" y="19543"/>
                    <a:pt x="16971" y="19543"/>
                  </a:cubicBezTo>
                  <a:cubicBezTo>
                    <a:pt x="16971" y="17486"/>
                    <a:pt x="16971" y="16457"/>
                    <a:pt x="13886" y="15429"/>
                  </a:cubicBezTo>
                  <a:cubicBezTo>
                    <a:pt x="11571" y="14400"/>
                    <a:pt x="7714" y="12343"/>
                    <a:pt x="6171" y="11314"/>
                  </a:cubicBezTo>
                  <a:cubicBezTo>
                    <a:pt x="4629" y="10286"/>
                    <a:pt x="2314" y="9257"/>
                    <a:pt x="1543" y="12343"/>
                  </a:cubicBezTo>
                  <a:cubicBezTo>
                    <a:pt x="1543" y="12343"/>
                    <a:pt x="1543" y="12343"/>
                    <a:pt x="1543" y="13371"/>
                  </a:cubicBezTo>
                  <a:cubicBezTo>
                    <a:pt x="771" y="13371"/>
                    <a:pt x="0" y="12343"/>
                    <a:pt x="0" y="12343"/>
                  </a:cubicBezTo>
                  <a:cubicBezTo>
                    <a:pt x="771" y="7200"/>
                    <a:pt x="2314" y="3086"/>
                    <a:pt x="3086" y="0"/>
                  </a:cubicBezTo>
                  <a:cubicBezTo>
                    <a:pt x="3857" y="0"/>
                    <a:pt x="4629" y="1029"/>
                    <a:pt x="4629" y="1029"/>
                  </a:cubicBezTo>
                  <a:cubicBezTo>
                    <a:pt x="4629" y="2057"/>
                    <a:pt x="4629" y="2057"/>
                    <a:pt x="4629" y="2057"/>
                  </a:cubicBezTo>
                  <a:cubicBezTo>
                    <a:pt x="3857" y="5143"/>
                    <a:pt x="5400" y="6171"/>
                    <a:pt x="7714" y="7200"/>
                  </a:cubicBezTo>
                  <a:cubicBezTo>
                    <a:pt x="10029" y="8229"/>
                    <a:pt x="13114" y="10286"/>
                    <a:pt x="14657" y="10286"/>
                  </a:cubicBezTo>
                  <a:cubicBezTo>
                    <a:pt x="17743" y="12343"/>
                    <a:pt x="18514" y="12343"/>
                    <a:pt x="19286" y="10286"/>
                  </a:cubicBezTo>
                  <a:cubicBezTo>
                    <a:pt x="20057" y="9257"/>
                    <a:pt x="20057" y="9257"/>
                    <a:pt x="20057" y="9257"/>
                  </a:cubicBezTo>
                  <a:cubicBezTo>
                    <a:pt x="20057" y="8229"/>
                    <a:pt x="20829" y="9257"/>
                    <a:pt x="21600" y="10286"/>
                  </a:cubicBezTo>
                  <a:cubicBezTo>
                    <a:pt x="20829" y="12343"/>
                    <a:pt x="18514" y="18514"/>
                    <a:pt x="17743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" name="Figur">
              <a:extLst>
                <a:ext uri="{FF2B5EF4-FFF2-40B4-BE49-F238E27FC236}">
                  <a16:creationId xmlns:a16="http://schemas.microsoft.com/office/drawing/2014/main" id="{FB552A00-C438-93C8-682C-A91F08F08179}"/>
                </a:ext>
              </a:extLst>
            </p:cNvPr>
            <p:cNvSpPr/>
            <p:nvPr/>
          </p:nvSpPr>
          <p:spPr>
            <a:xfrm>
              <a:off x="2152650" y="412750"/>
              <a:ext cx="133350" cy="15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86" y="21600"/>
                  </a:moveTo>
                  <a:cubicBezTo>
                    <a:pt x="5400" y="16875"/>
                    <a:pt x="1543" y="12150"/>
                    <a:pt x="0" y="10125"/>
                  </a:cubicBezTo>
                  <a:cubicBezTo>
                    <a:pt x="0" y="9450"/>
                    <a:pt x="771" y="9450"/>
                    <a:pt x="1543" y="9450"/>
                  </a:cubicBezTo>
                  <a:cubicBezTo>
                    <a:pt x="1543" y="9450"/>
                    <a:pt x="1543" y="9450"/>
                    <a:pt x="2314" y="9450"/>
                  </a:cubicBezTo>
                  <a:cubicBezTo>
                    <a:pt x="3086" y="10800"/>
                    <a:pt x="3857" y="10800"/>
                    <a:pt x="6171" y="8775"/>
                  </a:cubicBezTo>
                  <a:cubicBezTo>
                    <a:pt x="8486" y="8100"/>
                    <a:pt x="11571" y="6075"/>
                    <a:pt x="13114" y="5400"/>
                  </a:cubicBezTo>
                  <a:cubicBezTo>
                    <a:pt x="14657" y="4050"/>
                    <a:pt x="16200" y="3375"/>
                    <a:pt x="15429" y="2025"/>
                  </a:cubicBezTo>
                  <a:cubicBezTo>
                    <a:pt x="14657" y="1350"/>
                    <a:pt x="14657" y="1350"/>
                    <a:pt x="14657" y="1350"/>
                  </a:cubicBezTo>
                  <a:cubicBezTo>
                    <a:pt x="14657" y="675"/>
                    <a:pt x="15429" y="0"/>
                    <a:pt x="16200" y="0"/>
                  </a:cubicBezTo>
                  <a:cubicBezTo>
                    <a:pt x="18514" y="2700"/>
                    <a:pt x="20057" y="5400"/>
                    <a:pt x="21600" y="6750"/>
                  </a:cubicBezTo>
                  <a:cubicBezTo>
                    <a:pt x="21600" y="7425"/>
                    <a:pt x="20829" y="8100"/>
                    <a:pt x="20057" y="8100"/>
                  </a:cubicBezTo>
                  <a:cubicBezTo>
                    <a:pt x="20057" y="7425"/>
                    <a:pt x="20057" y="7425"/>
                    <a:pt x="19286" y="7425"/>
                  </a:cubicBezTo>
                  <a:cubicBezTo>
                    <a:pt x="18514" y="6075"/>
                    <a:pt x="16971" y="6750"/>
                    <a:pt x="15429" y="8100"/>
                  </a:cubicBezTo>
                  <a:cubicBezTo>
                    <a:pt x="13114" y="9450"/>
                    <a:pt x="10800" y="10800"/>
                    <a:pt x="8486" y="12150"/>
                  </a:cubicBezTo>
                  <a:cubicBezTo>
                    <a:pt x="6171" y="13500"/>
                    <a:pt x="5400" y="13500"/>
                    <a:pt x="6171" y="14850"/>
                  </a:cubicBezTo>
                  <a:cubicBezTo>
                    <a:pt x="6171" y="15525"/>
                    <a:pt x="6943" y="16200"/>
                    <a:pt x="7714" y="16875"/>
                  </a:cubicBezTo>
                  <a:cubicBezTo>
                    <a:pt x="7714" y="16875"/>
                    <a:pt x="8486" y="18225"/>
                    <a:pt x="9257" y="18225"/>
                  </a:cubicBezTo>
                  <a:cubicBezTo>
                    <a:pt x="10029" y="18900"/>
                    <a:pt x="11571" y="18900"/>
                    <a:pt x="12343" y="18900"/>
                  </a:cubicBezTo>
                  <a:cubicBezTo>
                    <a:pt x="12343" y="18900"/>
                    <a:pt x="13114" y="18225"/>
                    <a:pt x="13886" y="18225"/>
                  </a:cubicBezTo>
                  <a:cubicBezTo>
                    <a:pt x="13886" y="18225"/>
                    <a:pt x="14657" y="18900"/>
                    <a:pt x="14657" y="19575"/>
                  </a:cubicBezTo>
                  <a:cubicBezTo>
                    <a:pt x="13114" y="20250"/>
                    <a:pt x="10800" y="20925"/>
                    <a:pt x="8486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" name="Figur">
              <a:extLst>
                <a:ext uri="{FF2B5EF4-FFF2-40B4-BE49-F238E27FC236}">
                  <a16:creationId xmlns:a16="http://schemas.microsoft.com/office/drawing/2014/main" id="{DD1EB524-3D7B-94AE-7ACB-15C1BC0D0152}"/>
                </a:ext>
              </a:extLst>
            </p:cNvPr>
            <p:cNvSpPr/>
            <p:nvPr/>
          </p:nvSpPr>
          <p:spPr>
            <a:xfrm>
              <a:off x="2224087" y="546100"/>
              <a:ext cx="133351" cy="138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21600"/>
                  </a:moveTo>
                  <a:cubicBezTo>
                    <a:pt x="3857" y="16386"/>
                    <a:pt x="771" y="10428"/>
                    <a:pt x="0" y="8193"/>
                  </a:cubicBezTo>
                  <a:cubicBezTo>
                    <a:pt x="0" y="7448"/>
                    <a:pt x="771" y="7448"/>
                    <a:pt x="1543" y="7448"/>
                  </a:cubicBezTo>
                  <a:cubicBezTo>
                    <a:pt x="1543" y="8193"/>
                    <a:pt x="1543" y="8193"/>
                    <a:pt x="1543" y="8193"/>
                  </a:cubicBezTo>
                  <a:cubicBezTo>
                    <a:pt x="3086" y="9683"/>
                    <a:pt x="3086" y="9683"/>
                    <a:pt x="6171" y="8193"/>
                  </a:cubicBezTo>
                  <a:cubicBezTo>
                    <a:pt x="8486" y="7448"/>
                    <a:pt x="12343" y="5214"/>
                    <a:pt x="13886" y="5214"/>
                  </a:cubicBezTo>
                  <a:cubicBezTo>
                    <a:pt x="15429" y="4469"/>
                    <a:pt x="16971" y="3724"/>
                    <a:pt x="16200" y="1490"/>
                  </a:cubicBezTo>
                  <a:cubicBezTo>
                    <a:pt x="16200" y="1490"/>
                    <a:pt x="16200" y="1490"/>
                    <a:pt x="16200" y="745"/>
                  </a:cubicBezTo>
                  <a:cubicBezTo>
                    <a:pt x="16200" y="745"/>
                    <a:pt x="16971" y="0"/>
                    <a:pt x="17743" y="0"/>
                  </a:cubicBezTo>
                  <a:cubicBezTo>
                    <a:pt x="19286" y="3724"/>
                    <a:pt x="20829" y="6703"/>
                    <a:pt x="21600" y="8193"/>
                  </a:cubicBezTo>
                  <a:cubicBezTo>
                    <a:pt x="21600" y="8938"/>
                    <a:pt x="20829" y="8938"/>
                    <a:pt x="20057" y="8938"/>
                  </a:cubicBezTo>
                  <a:cubicBezTo>
                    <a:pt x="20057" y="8938"/>
                    <a:pt x="20057" y="8938"/>
                    <a:pt x="20057" y="8193"/>
                  </a:cubicBezTo>
                  <a:cubicBezTo>
                    <a:pt x="18514" y="6703"/>
                    <a:pt x="16971" y="7448"/>
                    <a:pt x="15429" y="8193"/>
                  </a:cubicBezTo>
                  <a:cubicBezTo>
                    <a:pt x="12343" y="9683"/>
                    <a:pt x="10029" y="10428"/>
                    <a:pt x="7714" y="11172"/>
                  </a:cubicBezTo>
                  <a:cubicBezTo>
                    <a:pt x="5400" y="12662"/>
                    <a:pt x="4629" y="12662"/>
                    <a:pt x="5400" y="14152"/>
                  </a:cubicBezTo>
                  <a:cubicBezTo>
                    <a:pt x="5400" y="14897"/>
                    <a:pt x="5400" y="15641"/>
                    <a:pt x="5400" y="16386"/>
                  </a:cubicBezTo>
                  <a:cubicBezTo>
                    <a:pt x="6171" y="17131"/>
                    <a:pt x="6943" y="17876"/>
                    <a:pt x="7714" y="18621"/>
                  </a:cubicBezTo>
                  <a:cubicBezTo>
                    <a:pt x="8486" y="19366"/>
                    <a:pt x="9257" y="19366"/>
                    <a:pt x="10029" y="19366"/>
                  </a:cubicBezTo>
                  <a:cubicBezTo>
                    <a:pt x="10029" y="19366"/>
                    <a:pt x="10800" y="19366"/>
                    <a:pt x="11571" y="19366"/>
                  </a:cubicBezTo>
                  <a:cubicBezTo>
                    <a:pt x="11571" y="19366"/>
                    <a:pt x="12343" y="20110"/>
                    <a:pt x="11571" y="20855"/>
                  </a:cubicBezTo>
                  <a:cubicBezTo>
                    <a:pt x="10800" y="21600"/>
                    <a:pt x="8486" y="21600"/>
                    <a:pt x="6171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" name="Figur">
              <a:extLst>
                <a:ext uri="{FF2B5EF4-FFF2-40B4-BE49-F238E27FC236}">
                  <a16:creationId xmlns:a16="http://schemas.microsoft.com/office/drawing/2014/main" id="{2F1A623E-7CBA-4DB9-9538-EF64FE51940B}"/>
                </a:ext>
              </a:extLst>
            </p:cNvPr>
            <p:cNvSpPr/>
            <p:nvPr/>
          </p:nvSpPr>
          <p:spPr>
            <a:xfrm>
              <a:off x="1768475" y="109894"/>
              <a:ext cx="106748" cy="127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19231" extrusionOk="0">
                  <a:moveTo>
                    <a:pt x="0" y="15786"/>
                  </a:moveTo>
                  <a:cubicBezTo>
                    <a:pt x="0" y="13626"/>
                    <a:pt x="0" y="12186"/>
                    <a:pt x="939" y="10746"/>
                  </a:cubicBezTo>
                  <a:cubicBezTo>
                    <a:pt x="939" y="10746"/>
                    <a:pt x="2817" y="10746"/>
                    <a:pt x="2817" y="11466"/>
                  </a:cubicBezTo>
                  <a:cubicBezTo>
                    <a:pt x="2817" y="12906"/>
                    <a:pt x="1878" y="15786"/>
                    <a:pt x="6574" y="17226"/>
                  </a:cubicBezTo>
                  <a:cubicBezTo>
                    <a:pt x="9391" y="17946"/>
                    <a:pt x="11270" y="16506"/>
                    <a:pt x="12209" y="15786"/>
                  </a:cubicBezTo>
                  <a:cubicBezTo>
                    <a:pt x="13148" y="13626"/>
                    <a:pt x="11270" y="12186"/>
                    <a:pt x="9391" y="10746"/>
                  </a:cubicBezTo>
                  <a:cubicBezTo>
                    <a:pt x="4696" y="7866"/>
                    <a:pt x="4696" y="5706"/>
                    <a:pt x="4696" y="4266"/>
                  </a:cubicBezTo>
                  <a:cubicBezTo>
                    <a:pt x="4696" y="2106"/>
                    <a:pt x="7513" y="-1494"/>
                    <a:pt x="15026" y="666"/>
                  </a:cubicBezTo>
                  <a:cubicBezTo>
                    <a:pt x="18783" y="1386"/>
                    <a:pt x="19722" y="2826"/>
                    <a:pt x="20661" y="2826"/>
                  </a:cubicBezTo>
                  <a:cubicBezTo>
                    <a:pt x="21600" y="3546"/>
                    <a:pt x="20661" y="6426"/>
                    <a:pt x="19722" y="7146"/>
                  </a:cubicBezTo>
                  <a:cubicBezTo>
                    <a:pt x="18783" y="7146"/>
                    <a:pt x="18783" y="7146"/>
                    <a:pt x="17843" y="7146"/>
                  </a:cubicBezTo>
                  <a:cubicBezTo>
                    <a:pt x="17843" y="6426"/>
                    <a:pt x="18783" y="3546"/>
                    <a:pt x="15026" y="2826"/>
                  </a:cubicBezTo>
                  <a:cubicBezTo>
                    <a:pt x="11270" y="1386"/>
                    <a:pt x="9391" y="2826"/>
                    <a:pt x="9391" y="4266"/>
                  </a:cubicBezTo>
                  <a:cubicBezTo>
                    <a:pt x="9391" y="4986"/>
                    <a:pt x="10330" y="5706"/>
                    <a:pt x="13148" y="8586"/>
                  </a:cubicBezTo>
                  <a:cubicBezTo>
                    <a:pt x="15026" y="10026"/>
                    <a:pt x="17843" y="12186"/>
                    <a:pt x="16904" y="15786"/>
                  </a:cubicBezTo>
                  <a:cubicBezTo>
                    <a:pt x="15026" y="18666"/>
                    <a:pt x="11270" y="20106"/>
                    <a:pt x="6574" y="18666"/>
                  </a:cubicBezTo>
                  <a:cubicBezTo>
                    <a:pt x="1878" y="17226"/>
                    <a:pt x="0" y="15786"/>
                    <a:pt x="0" y="1578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" name="Figur">
              <a:extLst>
                <a:ext uri="{FF2B5EF4-FFF2-40B4-BE49-F238E27FC236}">
                  <a16:creationId xmlns:a16="http://schemas.microsoft.com/office/drawing/2014/main" id="{84CD4638-EDD0-CBD2-2E0F-7C9CFC83EF1B}"/>
                </a:ext>
              </a:extLst>
            </p:cNvPr>
            <p:cNvSpPr/>
            <p:nvPr/>
          </p:nvSpPr>
          <p:spPr>
            <a:xfrm>
              <a:off x="1619935" y="1649412"/>
              <a:ext cx="88791" cy="128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5" h="21600" extrusionOk="0">
                  <a:moveTo>
                    <a:pt x="17485" y="800"/>
                  </a:moveTo>
                  <a:cubicBezTo>
                    <a:pt x="18565" y="2400"/>
                    <a:pt x="18565" y="4800"/>
                    <a:pt x="19645" y="5600"/>
                  </a:cubicBezTo>
                  <a:cubicBezTo>
                    <a:pt x="18565" y="6400"/>
                    <a:pt x="17485" y="6400"/>
                    <a:pt x="16405" y="6400"/>
                  </a:cubicBezTo>
                  <a:cubicBezTo>
                    <a:pt x="15325" y="4800"/>
                    <a:pt x="14245" y="1600"/>
                    <a:pt x="8845" y="2400"/>
                  </a:cubicBezTo>
                  <a:cubicBezTo>
                    <a:pt x="5605" y="2400"/>
                    <a:pt x="4525" y="4000"/>
                    <a:pt x="4525" y="5600"/>
                  </a:cubicBezTo>
                  <a:cubicBezTo>
                    <a:pt x="4525" y="7200"/>
                    <a:pt x="6685" y="8000"/>
                    <a:pt x="11005" y="9600"/>
                  </a:cubicBezTo>
                  <a:cubicBezTo>
                    <a:pt x="17485" y="10400"/>
                    <a:pt x="18565" y="12000"/>
                    <a:pt x="19645" y="13600"/>
                  </a:cubicBezTo>
                  <a:cubicBezTo>
                    <a:pt x="20725" y="16000"/>
                    <a:pt x="20725" y="20800"/>
                    <a:pt x="12085" y="21600"/>
                  </a:cubicBezTo>
                  <a:cubicBezTo>
                    <a:pt x="7765" y="21600"/>
                    <a:pt x="5605" y="21600"/>
                    <a:pt x="3445" y="21600"/>
                  </a:cubicBezTo>
                  <a:cubicBezTo>
                    <a:pt x="3445" y="20800"/>
                    <a:pt x="2365" y="17600"/>
                    <a:pt x="2365" y="16800"/>
                  </a:cubicBezTo>
                  <a:cubicBezTo>
                    <a:pt x="2365" y="16000"/>
                    <a:pt x="3445" y="16000"/>
                    <a:pt x="4525" y="16000"/>
                  </a:cubicBezTo>
                  <a:cubicBezTo>
                    <a:pt x="4525" y="16800"/>
                    <a:pt x="5605" y="20000"/>
                    <a:pt x="11005" y="19200"/>
                  </a:cubicBezTo>
                  <a:cubicBezTo>
                    <a:pt x="15325" y="19200"/>
                    <a:pt x="15325" y="16800"/>
                    <a:pt x="15325" y="16000"/>
                  </a:cubicBezTo>
                  <a:cubicBezTo>
                    <a:pt x="14245" y="14400"/>
                    <a:pt x="13165" y="14400"/>
                    <a:pt x="8845" y="12800"/>
                  </a:cubicBezTo>
                  <a:cubicBezTo>
                    <a:pt x="4525" y="12000"/>
                    <a:pt x="205" y="11200"/>
                    <a:pt x="205" y="7200"/>
                  </a:cubicBezTo>
                  <a:cubicBezTo>
                    <a:pt x="-875" y="4000"/>
                    <a:pt x="2365" y="800"/>
                    <a:pt x="8845" y="0"/>
                  </a:cubicBezTo>
                  <a:cubicBezTo>
                    <a:pt x="14245" y="0"/>
                    <a:pt x="17485" y="800"/>
                    <a:pt x="17485" y="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" name="Figur">
              <a:extLst>
                <a:ext uri="{FF2B5EF4-FFF2-40B4-BE49-F238E27FC236}">
                  <a16:creationId xmlns:a16="http://schemas.microsoft.com/office/drawing/2014/main" id="{F482B331-A55E-0F7A-E5BF-FF8873FCD0C8}"/>
                </a:ext>
              </a:extLst>
            </p:cNvPr>
            <p:cNvSpPr/>
            <p:nvPr/>
          </p:nvSpPr>
          <p:spPr>
            <a:xfrm>
              <a:off x="893762" y="1377290"/>
              <a:ext cx="133351" cy="11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42" extrusionOk="0">
                  <a:moveTo>
                    <a:pt x="21600" y="8592"/>
                  </a:moveTo>
                  <a:cubicBezTo>
                    <a:pt x="20829" y="10135"/>
                    <a:pt x="19286" y="10906"/>
                    <a:pt x="18514" y="11678"/>
                  </a:cubicBezTo>
                  <a:cubicBezTo>
                    <a:pt x="17743" y="11678"/>
                    <a:pt x="17743" y="11678"/>
                    <a:pt x="16971" y="10906"/>
                  </a:cubicBezTo>
                  <a:cubicBezTo>
                    <a:pt x="17743" y="9364"/>
                    <a:pt x="20057" y="7049"/>
                    <a:pt x="17743" y="3964"/>
                  </a:cubicBezTo>
                  <a:cubicBezTo>
                    <a:pt x="16200" y="2421"/>
                    <a:pt x="13886" y="2421"/>
                    <a:pt x="13114" y="3192"/>
                  </a:cubicBezTo>
                  <a:cubicBezTo>
                    <a:pt x="11571" y="4735"/>
                    <a:pt x="11571" y="6278"/>
                    <a:pt x="12343" y="9364"/>
                  </a:cubicBezTo>
                  <a:cubicBezTo>
                    <a:pt x="13886" y="13221"/>
                    <a:pt x="13114" y="15535"/>
                    <a:pt x="12343" y="16306"/>
                  </a:cubicBezTo>
                  <a:cubicBezTo>
                    <a:pt x="10800" y="18621"/>
                    <a:pt x="6943" y="20935"/>
                    <a:pt x="3086" y="15535"/>
                  </a:cubicBezTo>
                  <a:cubicBezTo>
                    <a:pt x="771" y="13221"/>
                    <a:pt x="771" y="12449"/>
                    <a:pt x="0" y="10906"/>
                  </a:cubicBezTo>
                  <a:cubicBezTo>
                    <a:pt x="0" y="10906"/>
                    <a:pt x="2314" y="8592"/>
                    <a:pt x="3086" y="7821"/>
                  </a:cubicBezTo>
                  <a:cubicBezTo>
                    <a:pt x="3857" y="7821"/>
                    <a:pt x="3857" y="8592"/>
                    <a:pt x="3857" y="9364"/>
                  </a:cubicBezTo>
                  <a:cubicBezTo>
                    <a:pt x="3857" y="9364"/>
                    <a:pt x="1543" y="11678"/>
                    <a:pt x="3857" y="13992"/>
                  </a:cubicBezTo>
                  <a:cubicBezTo>
                    <a:pt x="6171" y="17078"/>
                    <a:pt x="7714" y="15535"/>
                    <a:pt x="8486" y="14764"/>
                  </a:cubicBezTo>
                  <a:cubicBezTo>
                    <a:pt x="10029" y="13992"/>
                    <a:pt x="9257" y="13221"/>
                    <a:pt x="8486" y="9364"/>
                  </a:cubicBezTo>
                  <a:cubicBezTo>
                    <a:pt x="7714" y="7049"/>
                    <a:pt x="6943" y="3964"/>
                    <a:pt x="9257" y="1649"/>
                  </a:cubicBezTo>
                  <a:cubicBezTo>
                    <a:pt x="12343" y="-665"/>
                    <a:pt x="16200" y="-665"/>
                    <a:pt x="18514" y="2421"/>
                  </a:cubicBezTo>
                  <a:cubicBezTo>
                    <a:pt x="21600" y="5506"/>
                    <a:pt x="21600" y="8592"/>
                    <a:pt x="21600" y="85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" name="Figur">
              <a:extLst>
                <a:ext uri="{FF2B5EF4-FFF2-40B4-BE49-F238E27FC236}">
                  <a16:creationId xmlns:a16="http://schemas.microsoft.com/office/drawing/2014/main" id="{CDEEB9DD-7A82-891E-A4E4-128131718474}"/>
                </a:ext>
              </a:extLst>
            </p:cNvPr>
            <p:cNvSpPr/>
            <p:nvPr/>
          </p:nvSpPr>
          <p:spPr>
            <a:xfrm>
              <a:off x="1146175" y="157162"/>
              <a:ext cx="109538" cy="13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70" y="21600"/>
                  </a:moveTo>
                  <a:cubicBezTo>
                    <a:pt x="10330" y="21600"/>
                    <a:pt x="10330" y="20829"/>
                    <a:pt x="10330" y="20057"/>
                  </a:cubicBezTo>
                  <a:cubicBezTo>
                    <a:pt x="10330" y="20057"/>
                    <a:pt x="11270" y="20057"/>
                    <a:pt x="11270" y="19286"/>
                  </a:cubicBezTo>
                  <a:cubicBezTo>
                    <a:pt x="13148" y="18514"/>
                    <a:pt x="13148" y="17743"/>
                    <a:pt x="11270" y="14657"/>
                  </a:cubicBezTo>
                  <a:cubicBezTo>
                    <a:pt x="9391" y="13114"/>
                    <a:pt x="7513" y="9257"/>
                    <a:pt x="6574" y="7714"/>
                  </a:cubicBezTo>
                  <a:cubicBezTo>
                    <a:pt x="5635" y="6171"/>
                    <a:pt x="4696" y="4629"/>
                    <a:pt x="1878" y="5400"/>
                  </a:cubicBezTo>
                  <a:cubicBezTo>
                    <a:pt x="1878" y="5400"/>
                    <a:pt x="1878" y="5400"/>
                    <a:pt x="939" y="5400"/>
                  </a:cubicBezTo>
                  <a:cubicBezTo>
                    <a:pt x="0" y="4629"/>
                    <a:pt x="0" y="4629"/>
                    <a:pt x="0" y="4629"/>
                  </a:cubicBezTo>
                  <a:cubicBezTo>
                    <a:pt x="3757" y="2314"/>
                    <a:pt x="7513" y="771"/>
                    <a:pt x="10330" y="0"/>
                  </a:cubicBezTo>
                  <a:cubicBezTo>
                    <a:pt x="11270" y="0"/>
                    <a:pt x="11270" y="771"/>
                    <a:pt x="11270" y="1543"/>
                  </a:cubicBezTo>
                  <a:cubicBezTo>
                    <a:pt x="10330" y="1543"/>
                    <a:pt x="10330" y="1543"/>
                    <a:pt x="10330" y="1543"/>
                  </a:cubicBezTo>
                  <a:cubicBezTo>
                    <a:pt x="8452" y="3086"/>
                    <a:pt x="9391" y="4629"/>
                    <a:pt x="10330" y="6171"/>
                  </a:cubicBezTo>
                  <a:cubicBezTo>
                    <a:pt x="12209" y="8486"/>
                    <a:pt x="14087" y="11571"/>
                    <a:pt x="15026" y="13114"/>
                  </a:cubicBezTo>
                  <a:cubicBezTo>
                    <a:pt x="16904" y="16200"/>
                    <a:pt x="16904" y="16971"/>
                    <a:pt x="18783" y="16200"/>
                  </a:cubicBezTo>
                  <a:cubicBezTo>
                    <a:pt x="19722" y="16200"/>
                    <a:pt x="19722" y="16200"/>
                    <a:pt x="20661" y="15429"/>
                  </a:cubicBezTo>
                  <a:cubicBezTo>
                    <a:pt x="20661" y="16200"/>
                    <a:pt x="21600" y="16971"/>
                    <a:pt x="21600" y="16971"/>
                  </a:cubicBezTo>
                  <a:cubicBezTo>
                    <a:pt x="18783" y="18514"/>
                    <a:pt x="14087" y="20057"/>
                    <a:pt x="1127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" name="Figur">
              <a:extLst>
                <a:ext uri="{FF2B5EF4-FFF2-40B4-BE49-F238E27FC236}">
                  <a16:creationId xmlns:a16="http://schemas.microsoft.com/office/drawing/2014/main" id="{4C0A6929-4001-14F3-9722-38CFF579E8C5}"/>
                </a:ext>
              </a:extLst>
            </p:cNvPr>
            <p:cNvSpPr/>
            <p:nvPr/>
          </p:nvSpPr>
          <p:spPr>
            <a:xfrm>
              <a:off x="1261974" y="104775"/>
              <a:ext cx="100001" cy="134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041" extrusionOk="0">
                  <a:moveTo>
                    <a:pt x="6000" y="20855"/>
                  </a:moveTo>
                  <a:cubicBezTo>
                    <a:pt x="5100" y="19366"/>
                    <a:pt x="4200" y="17876"/>
                    <a:pt x="3300" y="17131"/>
                  </a:cubicBezTo>
                  <a:cubicBezTo>
                    <a:pt x="3300" y="16386"/>
                    <a:pt x="4200" y="15641"/>
                    <a:pt x="5100" y="16386"/>
                  </a:cubicBezTo>
                  <a:cubicBezTo>
                    <a:pt x="6900" y="17131"/>
                    <a:pt x="7800" y="20110"/>
                    <a:pt x="12300" y="18621"/>
                  </a:cubicBezTo>
                  <a:cubicBezTo>
                    <a:pt x="15000" y="17876"/>
                    <a:pt x="15900" y="16386"/>
                    <a:pt x="15000" y="14897"/>
                  </a:cubicBezTo>
                  <a:cubicBezTo>
                    <a:pt x="15000" y="13407"/>
                    <a:pt x="12300" y="12662"/>
                    <a:pt x="8700" y="12662"/>
                  </a:cubicBezTo>
                  <a:cubicBezTo>
                    <a:pt x="4200" y="11917"/>
                    <a:pt x="2400" y="11172"/>
                    <a:pt x="600" y="9683"/>
                  </a:cubicBezTo>
                  <a:cubicBezTo>
                    <a:pt x="-300" y="8193"/>
                    <a:pt x="-1200" y="3724"/>
                    <a:pt x="6000" y="1490"/>
                  </a:cubicBezTo>
                  <a:cubicBezTo>
                    <a:pt x="8700" y="745"/>
                    <a:pt x="11400" y="745"/>
                    <a:pt x="12300" y="0"/>
                  </a:cubicBezTo>
                  <a:cubicBezTo>
                    <a:pt x="12300" y="745"/>
                    <a:pt x="14100" y="2979"/>
                    <a:pt x="14100" y="4469"/>
                  </a:cubicBezTo>
                  <a:cubicBezTo>
                    <a:pt x="14100" y="5214"/>
                    <a:pt x="13200" y="5214"/>
                    <a:pt x="12300" y="5214"/>
                  </a:cubicBezTo>
                  <a:cubicBezTo>
                    <a:pt x="12300" y="4469"/>
                    <a:pt x="10500" y="2234"/>
                    <a:pt x="6900" y="2979"/>
                  </a:cubicBezTo>
                  <a:cubicBezTo>
                    <a:pt x="3300" y="3724"/>
                    <a:pt x="3300" y="5959"/>
                    <a:pt x="4200" y="6703"/>
                  </a:cubicBezTo>
                  <a:cubicBezTo>
                    <a:pt x="5100" y="8193"/>
                    <a:pt x="6000" y="8193"/>
                    <a:pt x="10500" y="8938"/>
                  </a:cubicBezTo>
                  <a:cubicBezTo>
                    <a:pt x="13200" y="8938"/>
                    <a:pt x="16800" y="8938"/>
                    <a:pt x="18600" y="12662"/>
                  </a:cubicBezTo>
                  <a:cubicBezTo>
                    <a:pt x="20400" y="15641"/>
                    <a:pt x="17700" y="18621"/>
                    <a:pt x="13200" y="20110"/>
                  </a:cubicBezTo>
                  <a:cubicBezTo>
                    <a:pt x="8700" y="21600"/>
                    <a:pt x="6000" y="20855"/>
                    <a:pt x="6000" y="2085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" name="Figur">
              <a:extLst>
                <a:ext uri="{FF2B5EF4-FFF2-40B4-BE49-F238E27FC236}">
                  <a16:creationId xmlns:a16="http://schemas.microsoft.com/office/drawing/2014/main" id="{51A65882-16AF-BBFF-BCED-14A1C542B7A2}"/>
                </a:ext>
              </a:extLst>
            </p:cNvPr>
            <p:cNvSpPr/>
            <p:nvPr/>
          </p:nvSpPr>
          <p:spPr>
            <a:xfrm>
              <a:off x="1044328" y="219075"/>
              <a:ext cx="111372" cy="13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8" h="21600" extrusionOk="0">
                  <a:moveTo>
                    <a:pt x="9108" y="21600"/>
                  </a:moveTo>
                  <a:cubicBezTo>
                    <a:pt x="7508" y="20829"/>
                    <a:pt x="6708" y="19286"/>
                    <a:pt x="5908" y="18514"/>
                  </a:cubicBezTo>
                  <a:cubicBezTo>
                    <a:pt x="5908" y="17743"/>
                    <a:pt x="6708" y="16971"/>
                    <a:pt x="7508" y="16971"/>
                  </a:cubicBezTo>
                  <a:cubicBezTo>
                    <a:pt x="9108" y="17743"/>
                    <a:pt x="10708" y="20057"/>
                    <a:pt x="13908" y="17743"/>
                  </a:cubicBezTo>
                  <a:cubicBezTo>
                    <a:pt x="16308" y="16200"/>
                    <a:pt x="16308" y="14657"/>
                    <a:pt x="15508" y="13886"/>
                  </a:cubicBezTo>
                  <a:cubicBezTo>
                    <a:pt x="14708" y="11571"/>
                    <a:pt x="12308" y="11571"/>
                    <a:pt x="9108" y="12343"/>
                  </a:cubicBezTo>
                  <a:cubicBezTo>
                    <a:pt x="5108" y="13114"/>
                    <a:pt x="2708" y="13114"/>
                    <a:pt x="1908" y="11571"/>
                  </a:cubicBezTo>
                  <a:cubicBezTo>
                    <a:pt x="308" y="10029"/>
                    <a:pt x="-2092" y="6171"/>
                    <a:pt x="3508" y="2314"/>
                  </a:cubicBezTo>
                  <a:cubicBezTo>
                    <a:pt x="5908" y="771"/>
                    <a:pt x="7508" y="0"/>
                    <a:pt x="8308" y="0"/>
                  </a:cubicBezTo>
                  <a:cubicBezTo>
                    <a:pt x="9108" y="0"/>
                    <a:pt x="10708" y="2314"/>
                    <a:pt x="11508" y="3086"/>
                  </a:cubicBezTo>
                  <a:cubicBezTo>
                    <a:pt x="11508" y="3857"/>
                    <a:pt x="10708" y="3857"/>
                    <a:pt x="9908" y="3857"/>
                  </a:cubicBezTo>
                  <a:cubicBezTo>
                    <a:pt x="9908" y="3857"/>
                    <a:pt x="7508" y="1543"/>
                    <a:pt x="5108" y="3857"/>
                  </a:cubicBezTo>
                  <a:cubicBezTo>
                    <a:pt x="1908" y="5400"/>
                    <a:pt x="2708" y="6943"/>
                    <a:pt x="3508" y="7714"/>
                  </a:cubicBezTo>
                  <a:cubicBezTo>
                    <a:pt x="4308" y="9257"/>
                    <a:pt x="5908" y="9257"/>
                    <a:pt x="9108" y="8486"/>
                  </a:cubicBezTo>
                  <a:cubicBezTo>
                    <a:pt x="12308" y="7714"/>
                    <a:pt x="15508" y="6943"/>
                    <a:pt x="17908" y="10029"/>
                  </a:cubicBezTo>
                  <a:cubicBezTo>
                    <a:pt x="19508" y="13114"/>
                    <a:pt x="18708" y="16971"/>
                    <a:pt x="15508" y="19286"/>
                  </a:cubicBezTo>
                  <a:cubicBezTo>
                    <a:pt x="11508" y="21600"/>
                    <a:pt x="9108" y="21600"/>
                    <a:pt x="9108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1" name="Figur">
              <a:extLst>
                <a:ext uri="{FF2B5EF4-FFF2-40B4-BE49-F238E27FC236}">
                  <a16:creationId xmlns:a16="http://schemas.microsoft.com/office/drawing/2014/main" id="{2ACFDB1C-6DBA-CC2A-38C2-D49FA90CE9F1}"/>
                </a:ext>
              </a:extLst>
            </p:cNvPr>
            <p:cNvSpPr/>
            <p:nvPr/>
          </p:nvSpPr>
          <p:spPr>
            <a:xfrm>
              <a:off x="2179108" y="1220787"/>
              <a:ext cx="168805" cy="18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extrusionOk="0">
                  <a:moveTo>
                    <a:pt x="7467" y="0"/>
                  </a:moveTo>
                  <a:cubicBezTo>
                    <a:pt x="8067" y="0"/>
                    <a:pt x="8667" y="0"/>
                    <a:pt x="8667" y="554"/>
                  </a:cubicBezTo>
                  <a:cubicBezTo>
                    <a:pt x="8667" y="554"/>
                    <a:pt x="8667" y="1108"/>
                    <a:pt x="8067" y="1108"/>
                  </a:cubicBezTo>
                  <a:cubicBezTo>
                    <a:pt x="8067" y="2215"/>
                    <a:pt x="8667" y="2769"/>
                    <a:pt x="10467" y="3877"/>
                  </a:cubicBezTo>
                  <a:cubicBezTo>
                    <a:pt x="12267" y="4431"/>
                    <a:pt x="14667" y="5538"/>
                    <a:pt x="16467" y="6092"/>
                  </a:cubicBezTo>
                  <a:cubicBezTo>
                    <a:pt x="17667" y="6646"/>
                    <a:pt x="18867" y="7200"/>
                    <a:pt x="19467" y="6092"/>
                  </a:cubicBezTo>
                  <a:cubicBezTo>
                    <a:pt x="19467" y="6092"/>
                    <a:pt x="20067" y="6092"/>
                    <a:pt x="20067" y="5538"/>
                  </a:cubicBezTo>
                  <a:cubicBezTo>
                    <a:pt x="20667" y="5538"/>
                    <a:pt x="20667" y="5538"/>
                    <a:pt x="21267" y="6092"/>
                  </a:cubicBezTo>
                  <a:cubicBezTo>
                    <a:pt x="20667" y="6646"/>
                    <a:pt x="20067" y="8862"/>
                    <a:pt x="19467" y="9969"/>
                  </a:cubicBezTo>
                  <a:cubicBezTo>
                    <a:pt x="18867" y="9969"/>
                    <a:pt x="18867" y="9969"/>
                    <a:pt x="18867" y="10523"/>
                  </a:cubicBezTo>
                  <a:cubicBezTo>
                    <a:pt x="18867" y="10523"/>
                    <a:pt x="18267" y="10523"/>
                    <a:pt x="17667" y="10523"/>
                  </a:cubicBezTo>
                  <a:cubicBezTo>
                    <a:pt x="17067" y="10523"/>
                    <a:pt x="5667" y="12738"/>
                    <a:pt x="4467" y="13292"/>
                  </a:cubicBezTo>
                  <a:cubicBezTo>
                    <a:pt x="5667" y="13846"/>
                    <a:pt x="9267" y="16062"/>
                    <a:pt x="9867" y="16615"/>
                  </a:cubicBezTo>
                  <a:cubicBezTo>
                    <a:pt x="11667" y="17723"/>
                    <a:pt x="12267" y="18277"/>
                    <a:pt x="13467" y="17169"/>
                  </a:cubicBezTo>
                  <a:cubicBezTo>
                    <a:pt x="13467" y="16615"/>
                    <a:pt x="14067" y="16615"/>
                    <a:pt x="14067" y="16062"/>
                  </a:cubicBezTo>
                  <a:cubicBezTo>
                    <a:pt x="14667" y="16062"/>
                    <a:pt x="14667" y="16615"/>
                    <a:pt x="15267" y="17169"/>
                  </a:cubicBezTo>
                  <a:cubicBezTo>
                    <a:pt x="14067" y="18831"/>
                    <a:pt x="12267" y="20492"/>
                    <a:pt x="11667" y="21600"/>
                  </a:cubicBezTo>
                  <a:cubicBezTo>
                    <a:pt x="11067" y="21600"/>
                    <a:pt x="10467" y="21600"/>
                    <a:pt x="10467" y="21046"/>
                  </a:cubicBezTo>
                  <a:cubicBezTo>
                    <a:pt x="11067" y="20492"/>
                    <a:pt x="11067" y="20492"/>
                    <a:pt x="11067" y="20492"/>
                  </a:cubicBezTo>
                  <a:cubicBezTo>
                    <a:pt x="11667" y="19385"/>
                    <a:pt x="11067" y="19385"/>
                    <a:pt x="9267" y="17723"/>
                  </a:cubicBezTo>
                  <a:cubicBezTo>
                    <a:pt x="7467" y="17169"/>
                    <a:pt x="867" y="12738"/>
                    <a:pt x="267" y="12738"/>
                  </a:cubicBezTo>
                  <a:cubicBezTo>
                    <a:pt x="267" y="12185"/>
                    <a:pt x="-333" y="11631"/>
                    <a:pt x="267" y="11631"/>
                  </a:cubicBezTo>
                  <a:cubicBezTo>
                    <a:pt x="2667" y="11077"/>
                    <a:pt x="15867" y="8308"/>
                    <a:pt x="17067" y="7754"/>
                  </a:cubicBezTo>
                  <a:cubicBezTo>
                    <a:pt x="15867" y="7754"/>
                    <a:pt x="11067" y="5538"/>
                    <a:pt x="9867" y="4985"/>
                  </a:cubicBezTo>
                  <a:cubicBezTo>
                    <a:pt x="7467" y="3877"/>
                    <a:pt x="6867" y="3877"/>
                    <a:pt x="6267" y="4985"/>
                  </a:cubicBezTo>
                  <a:cubicBezTo>
                    <a:pt x="6267" y="5538"/>
                    <a:pt x="6267" y="5538"/>
                    <a:pt x="6267" y="5538"/>
                  </a:cubicBezTo>
                  <a:cubicBezTo>
                    <a:pt x="5667" y="5538"/>
                    <a:pt x="5067" y="5538"/>
                    <a:pt x="5067" y="4985"/>
                  </a:cubicBezTo>
                  <a:cubicBezTo>
                    <a:pt x="5667" y="3877"/>
                    <a:pt x="6867" y="1108"/>
                    <a:pt x="74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" name="Figur">
              <a:extLst>
                <a:ext uri="{FF2B5EF4-FFF2-40B4-BE49-F238E27FC236}">
                  <a16:creationId xmlns:a16="http://schemas.microsoft.com/office/drawing/2014/main" id="{811C489E-DB5A-7F22-7033-0C0AB0E15F53}"/>
                </a:ext>
              </a:extLst>
            </p:cNvPr>
            <p:cNvSpPr/>
            <p:nvPr/>
          </p:nvSpPr>
          <p:spPr>
            <a:xfrm>
              <a:off x="717550" y="696383"/>
              <a:ext cx="142875" cy="16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7" extrusionOk="0">
                  <a:moveTo>
                    <a:pt x="18000" y="21267"/>
                  </a:moveTo>
                  <a:cubicBezTo>
                    <a:pt x="17280" y="21267"/>
                    <a:pt x="16560" y="21267"/>
                    <a:pt x="16560" y="21267"/>
                  </a:cubicBezTo>
                  <a:cubicBezTo>
                    <a:pt x="16560" y="20667"/>
                    <a:pt x="16560" y="20667"/>
                    <a:pt x="16560" y="20067"/>
                  </a:cubicBezTo>
                  <a:cubicBezTo>
                    <a:pt x="16560" y="18867"/>
                    <a:pt x="15840" y="18867"/>
                    <a:pt x="12960" y="18267"/>
                  </a:cubicBezTo>
                  <a:cubicBezTo>
                    <a:pt x="10800" y="18267"/>
                    <a:pt x="7200" y="17667"/>
                    <a:pt x="5760" y="17667"/>
                  </a:cubicBezTo>
                  <a:cubicBezTo>
                    <a:pt x="3600" y="17667"/>
                    <a:pt x="2160" y="17067"/>
                    <a:pt x="1440" y="18867"/>
                  </a:cubicBezTo>
                  <a:cubicBezTo>
                    <a:pt x="1440" y="18867"/>
                    <a:pt x="1440" y="18867"/>
                    <a:pt x="1440" y="19467"/>
                  </a:cubicBezTo>
                  <a:cubicBezTo>
                    <a:pt x="720" y="19467"/>
                    <a:pt x="0" y="19467"/>
                    <a:pt x="0" y="19467"/>
                  </a:cubicBezTo>
                  <a:cubicBezTo>
                    <a:pt x="0" y="18267"/>
                    <a:pt x="0" y="15867"/>
                    <a:pt x="720" y="14667"/>
                  </a:cubicBezTo>
                  <a:cubicBezTo>
                    <a:pt x="720" y="14667"/>
                    <a:pt x="720" y="14667"/>
                    <a:pt x="720" y="14067"/>
                  </a:cubicBezTo>
                  <a:cubicBezTo>
                    <a:pt x="720" y="14067"/>
                    <a:pt x="1440" y="14067"/>
                    <a:pt x="2160" y="13467"/>
                  </a:cubicBezTo>
                  <a:cubicBezTo>
                    <a:pt x="2880" y="13467"/>
                    <a:pt x="14400" y="7467"/>
                    <a:pt x="15840" y="6267"/>
                  </a:cubicBezTo>
                  <a:cubicBezTo>
                    <a:pt x="14400" y="6267"/>
                    <a:pt x="9360" y="5067"/>
                    <a:pt x="7920" y="5067"/>
                  </a:cubicBezTo>
                  <a:cubicBezTo>
                    <a:pt x="5760" y="4467"/>
                    <a:pt x="4320" y="4467"/>
                    <a:pt x="4320" y="5667"/>
                  </a:cubicBezTo>
                  <a:cubicBezTo>
                    <a:pt x="4320" y="6267"/>
                    <a:pt x="3600" y="6267"/>
                    <a:pt x="3600" y="6267"/>
                  </a:cubicBezTo>
                  <a:cubicBezTo>
                    <a:pt x="3600" y="6867"/>
                    <a:pt x="2880" y="6867"/>
                    <a:pt x="2160" y="6267"/>
                  </a:cubicBezTo>
                  <a:cubicBezTo>
                    <a:pt x="2880" y="3867"/>
                    <a:pt x="3600" y="1467"/>
                    <a:pt x="4320" y="267"/>
                  </a:cubicBezTo>
                  <a:cubicBezTo>
                    <a:pt x="4320" y="-333"/>
                    <a:pt x="5040" y="267"/>
                    <a:pt x="5760" y="267"/>
                  </a:cubicBezTo>
                  <a:cubicBezTo>
                    <a:pt x="5760" y="867"/>
                    <a:pt x="5040" y="867"/>
                    <a:pt x="5040" y="1467"/>
                  </a:cubicBezTo>
                  <a:cubicBezTo>
                    <a:pt x="5040" y="2067"/>
                    <a:pt x="5760" y="2667"/>
                    <a:pt x="8640" y="3267"/>
                  </a:cubicBezTo>
                  <a:cubicBezTo>
                    <a:pt x="10800" y="3867"/>
                    <a:pt x="20160" y="5667"/>
                    <a:pt x="20880" y="5667"/>
                  </a:cubicBezTo>
                  <a:cubicBezTo>
                    <a:pt x="21600" y="6267"/>
                    <a:pt x="21600" y="6267"/>
                    <a:pt x="21600" y="6867"/>
                  </a:cubicBezTo>
                  <a:cubicBezTo>
                    <a:pt x="18720" y="8067"/>
                    <a:pt x="5040" y="15867"/>
                    <a:pt x="4320" y="15867"/>
                  </a:cubicBezTo>
                  <a:cubicBezTo>
                    <a:pt x="5040" y="16467"/>
                    <a:pt x="11520" y="16467"/>
                    <a:pt x="12960" y="17067"/>
                  </a:cubicBezTo>
                  <a:cubicBezTo>
                    <a:pt x="15840" y="17067"/>
                    <a:pt x="16560" y="16467"/>
                    <a:pt x="17280" y="15867"/>
                  </a:cubicBezTo>
                  <a:cubicBezTo>
                    <a:pt x="17280" y="15267"/>
                    <a:pt x="17280" y="15267"/>
                    <a:pt x="17280" y="14667"/>
                  </a:cubicBezTo>
                  <a:cubicBezTo>
                    <a:pt x="18000" y="14667"/>
                    <a:pt x="18720" y="14667"/>
                    <a:pt x="18720" y="15267"/>
                  </a:cubicBezTo>
                  <a:cubicBezTo>
                    <a:pt x="18720" y="16467"/>
                    <a:pt x="18000" y="20067"/>
                    <a:pt x="18000" y="212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" name="Figur">
              <a:extLst>
                <a:ext uri="{FF2B5EF4-FFF2-40B4-BE49-F238E27FC236}">
                  <a16:creationId xmlns:a16="http://schemas.microsoft.com/office/drawing/2014/main" id="{4EE00017-AF56-0F1F-F74E-D47B0D646351}"/>
                </a:ext>
              </a:extLst>
            </p:cNvPr>
            <p:cNvSpPr/>
            <p:nvPr/>
          </p:nvSpPr>
          <p:spPr>
            <a:xfrm>
              <a:off x="889000" y="293687"/>
              <a:ext cx="176213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76" y="21600"/>
                  </a:moveTo>
                  <a:cubicBezTo>
                    <a:pt x="11092" y="21600"/>
                    <a:pt x="10508" y="21060"/>
                    <a:pt x="10508" y="21060"/>
                  </a:cubicBezTo>
                  <a:cubicBezTo>
                    <a:pt x="10508" y="20520"/>
                    <a:pt x="10508" y="20520"/>
                    <a:pt x="11092" y="20520"/>
                  </a:cubicBezTo>
                  <a:cubicBezTo>
                    <a:pt x="11676" y="19440"/>
                    <a:pt x="11092" y="18900"/>
                    <a:pt x="9341" y="17280"/>
                  </a:cubicBezTo>
                  <a:cubicBezTo>
                    <a:pt x="7589" y="16200"/>
                    <a:pt x="5838" y="15120"/>
                    <a:pt x="4670" y="14040"/>
                  </a:cubicBezTo>
                  <a:cubicBezTo>
                    <a:pt x="2919" y="12960"/>
                    <a:pt x="2335" y="12420"/>
                    <a:pt x="1168" y="12960"/>
                  </a:cubicBezTo>
                  <a:cubicBezTo>
                    <a:pt x="1168" y="13500"/>
                    <a:pt x="1168" y="13500"/>
                    <a:pt x="1168" y="13500"/>
                  </a:cubicBezTo>
                  <a:cubicBezTo>
                    <a:pt x="584" y="13500"/>
                    <a:pt x="0" y="13500"/>
                    <a:pt x="0" y="12960"/>
                  </a:cubicBezTo>
                  <a:cubicBezTo>
                    <a:pt x="584" y="12420"/>
                    <a:pt x="1751" y="10800"/>
                    <a:pt x="2335" y="9720"/>
                  </a:cubicBezTo>
                  <a:cubicBezTo>
                    <a:pt x="2919" y="9720"/>
                    <a:pt x="2919" y="9720"/>
                    <a:pt x="2919" y="9180"/>
                  </a:cubicBezTo>
                  <a:cubicBezTo>
                    <a:pt x="3503" y="9180"/>
                    <a:pt x="3503" y="9180"/>
                    <a:pt x="4670" y="9180"/>
                  </a:cubicBezTo>
                  <a:cubicBezTo>
                    <a:pt x="4670" y="9180"/>
                    <a:pt x="15762" y="9720"/>
                    <a:pt x="17514" y="9720"/>
                  </a:cubicBezTo>
                  <a:cubicBezTo>
                    <a:pt x="16346" y="8640"/>
                    <a:pt x="14011" y="5940"/>
                    <a:pt x="12843" y="5400"/>
                  </a:cubicBezTo>
                  <a:cubicBezTo>
                    <a:pt x="11676" y="3780"/>
                    <a:pt x="11092" y="3240"/>
                    <a:pt x="9924" y="4320"/>
                  </a:cubicBezTo>
                  <a:cubicBezTo>
                    <a:pt x="9341" y="4320"/>
                    <a:pt x="9341" y="4860"/>
                    <a:pt x="9341" y="4860"/>
                  </a:cubicBezTo>
                  <a:cubicBezTo>
                    <a:pt x="8757" y="4860"/>
                    <a:pt x="8173" y="4320"/>
                    <a:pt x="8173" y="3780"/>
                  </a:cubicBezTo>
                  <a:cubicBezTo>
                    <a:pt x="9924" y="2700"/>
                    <a:pt x="11676" y="1080"/>
                    <a:pt x="12843" y="0"/>
                  </a:cubicBezTo>
                  <a:cubicBezTo>
                    <a:pt x="12843" y="0"/>
                    <a:pt x="13427" y="540"/>
                    <a:pt x="13427" y="1080"/>
                  </a:cubicBezTo>
                  <a:cubicBezTo>
                    <a:pt x="13427" y="1080"/>
                    <a:pt x="13427" y="1080"/>
                    <a:pt x="12843" y="1080"/>
                  </a:cubicBezTo>
                  <a:cubicBezTo>
                    <a:pt x="12259" y="2160"/>
                    <a:pt x="12259" y="2700"/>
                    <a:pt x="14011" y="4320"/>
                  </a:cubicBezTo>
                  <a:cubicBezTo>
                    <a:pt x="15178" y="5400"/>
                    <a:pt x="21016" y="10800"/>
                    <a:pt x="21600" y="11340"/>
                  </a:cubicBezTo>
                  <a:cubicBezTo>
                    <a:pt x="21600" y="11340"/>
                    <a:pt x="21600" y="11880"/>
                    <a:pt x="21016" y="11880"/>
                  </a:cubicBezTo>
                  <a:cubicBezTo>
                    <a:pt x="18681" y="11880"/>
                    <a:pt x="5254" y="11880"/>
                    <a:pt x="4670" y="11880"/>
                  </a:cubicBezTo>
                  <a:cubicBezTo>
                    <a:pt x="5254" y="12420"/>
                    <a:pt x="8757" y="15660"/>
                    <a:pt x="10508" y="16200"/>
                  </a:cubicBezTo>
                  <a:cubicBezTo>
                    <a:pt x="12259" y="17820"/>
                    <a:pt x="12843" y="17820"/>
                    <a:pt x="13427" y="17280"/>
                  </a:cubicBezTo>
                  <a:cubicBezTo>
                    <a:pt x="14011" y="16740"/>
                    <a:pt x="14011" y="16740"/>
                    <a:pt x="14011" y="16740"/>
                  </a:cubicBezTo>
                  <a:cubicBezTo>
                    <a:pt x="14595" y="16740"/>
                    <a:pt x="15178" y="16740"/>
                    <a:pt x="15178" y="17280"/>
                  </a:cubicBezTo>
                  <a:cubicBezTo>
                    <a:pt x="14011" y="18360"/>
                    <a:pt x="12259" y="20520"/>
                    <a:pt x="11676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" name="Figur">
              <a:extLst>
                <a:ext uri="{FF2B5EF4-FFF2-40B4-BE49-F238E27FC236}">
                  <a16:creationId xmlns:a16="http://schemas.microsoft.com/office/drawing/2014/main" id="{222020A2-E19B-72BA-61C6-F7EDD19750A3}"/>
                </a:ext>
              </a:extLst>
            </p:cNvPr>
            <p:cNvSpPr/>
            <p:nvPr/>
          </p:nvSpPr>
          <p:spPr>
            <a:xfrm>
              <a:off x="765175" y="1168400"/>
              <a:ext cx="166688" cy="18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9095"/>
                  </a:moveTo>
                  <a:cubicBezTo>
                    <a:pt x="17897" y="8526"/>
                    <a:pt x="17280" y="9095"/>
                    <a:pt x="17280" y="9095"/>
                  </a:cubicBezTo>
                  <a:cubicBezTo>
                    <a:pt x="17280" y="9663"/>
                    <a:pt x="17280" y="9663"/>
                    <a:pt x="17280" y="10232"/>
                  </a:cubicBezTo>
                  <a:cubicBezTo>
                    <a:pt x="17897" y="11368"/>
                    <a:pt x="17280" y="11368"/>
                    <a:pt x="15429" y="12505"/>
                  </a:cubicBezTo>
                  <a:cubicBezTo>
                    <a:pt x="14811" y="13074"/>
                    <a:pt x="13577" y="13074"/>
                    <a:pt x="12960" y="13642"/>
                  </a:cubicBezTo>
                  <a:cubicBezTo>
                    <a:pt x="9257" y="6821"/>
                    <a:pt x="9257" y="6821"/>
                    <a:pt x="9257" y="6821"/>
                  </a:cubicBezTo>
                  <a:cubicBezTo>
                    <a:pt x="10491" y="6253"/>
                    <a:pt x="11109" y="6253"/>
                    <a:pt x="11726" y="5684"/>
                  </a:cubicBezTo>
                  <a:cubicBezTo>
                    <a:pt x="14194" y="5116"/>
                    <a:pt x="14811" y="5116"/>
                    <a:pt x="15429" y="6253"/>
                  </a:cubicBezTo>
                  <a:cubicBezTo>
                    <a:pt x="15429" y="6253"/>
                    <a:pt x="15429" y="6253"/>
                    <a:pt x="16046" y="6821"/>
                  </a:cubicBezTo>
                  <a:cubicBezTo>
                    <a:pt x="16046" y="6821"/>
                    <a:pt x="16663" y="6253"/>
                    <a:pt x="17280" y="6253"/>
                  </a:cubicBezTo>
                  <a:cubicBezTo>
                    <a:pt x="16046" y="4547"/>
                    <a:pt x="14811" y="1705"/>
                    <a:pt x="14194" y="0"/>
                  </a:cubicBezTo>
                  <a:cubicBezTo>
                    <a:pt x="14194" y="0"/>
                    <a:pt x="12960" y="0"/>
                    <a:pt x="12960" y="568"/>
                  </a:cubicBezTo>
                  <a:cubicBezTo>
                    <a:pt x="12960" y="568"/>
                    <a:pt x="12960" y="1137"/>
                    <a:pt x="13577" y="1137"/>
                  </a:cubicBezTo>
                  <a:cubicBezTo>
                    <a:pt x="13577" y="2274"/>
                    <a:pt x="12960" y="2842"/>
                    <a:pt x="11109" y="3411"/>
                  </a:cubicBezTo>
                  <a:cubicBezTo>
                    <a:pt x="9874" y="3979"/>
                    <a:pt x="6789" y="5116"/>
                    <a:pt x="4937" y="5684"/>
                  </a:cubicBezTo>
                  <a:cubicBezTo>
                    <a:pt x="3086" y="6253"/>
                    <a:pt x="1851" y="6821"/>
                    <a:pt x="1234" y="5684"/>
                  </a:cubicBezTo>
                  <a:cubicBezTo>
                    <a:pt x="1234" y="5116"/>
                    <a:pt x="1234" y="5116"/>
                    <a:pt x="1234" y="5116"/>
                  </a:cubicBezTo>
                  <a:cubicBezTo>
                    <a:pt x="617" y="4547"/>
                    <a:pt x="0" y="5116"/>
                    <a:pt x="0" y="5116"/>
                  </a:cubicBezTo>
                  <a:cubicBezTo>
                    <a:pt x="617" y="6821"/>
                    <a:pt x="1234" y="9095"/>
                    <a:pt x="2469" y="11368"/>
                  </a:cubicBezTo>
                  <a:cubicBezTo>
                    <a:pt x="3086" y="11937"/>
                    <a:pt x="3703" y="11368"/>
                    <a:pt x="3703" y="11368"/>
                  </a:cubicBezTo>
                  <a:cubicBezTo>
                    <a:pt x="3703" y="10800"/>
                    <a:pt x="3703" y="10800"/>
                    <a:pt x="3703" y="10800"/>
                  </a:cubicBezTo>
                  <a:cubicBezTo>
                    <a:pt x="3086" y="9095"/>
                    <a:pt x="4320" y="9095"/>
                    <a:pt x="6171" y="7958"/>
                  </a:cubicBezTo>
                  <a:cubicBezTo>
                    <a:pt x="6171" y="7958"/>
                    <a:pt x="7406" y="7958"/>
                    <a:pt x="8023" y="7389"/>
                  </a:cubicBezTo>
                  <a:cubicBezTo>
                    <a:pt x="11726" y="14211"/>
                    <a:pt x="11726" y="14211"/>
                    <a:pt x="11726" y="14211"/>
                  </a:cubicBezTo>
                  <a:cubicBezTo>
                    <a:pt x="11109" y="14779"/>
                    <a:pt x="9874" y="14779"/>
                    <a:pt x="9257" y="15347"/>
                  </a:cubicBezTo>
                  <a:cubicBezTo>
                    <a:pt x="8023" y="15916"/>
                    <a:pt x="6789" y="16484"/>
                    <a:pt x="6171" y="15347"/>
                  </a:cubicBezTo>
                  <a:cubicBezTo>
                    <a:pt x="6171" y="15347"/>
                    <a:pt x="6171" y="15347"/>
                    <a:pt x="5554" y="14779"/>
                  </a:cubicBezTo>
                  <a:cubicBezTo>
                    <a:pt x="4937" y="14779"/>
                    <a:pt x="4320" y="15347"/>
                    <a:pt x="4320" y="15347"/>
                  </a:cubicBezTo>
                  <a:cubicBezTo>
                    <a:pt x="5554" y="17053"/>
                    <a:pt x="6789" y="19326"/>
                    <a:pt x="8023" y="21600"/>
                  </a:cubicBezTo>
                  <a:cubicBezTo>
                    <a:pt x="8023" y="21600"/>
                    <a:pt x="9257" y="21600"/>
                    <a:pt x="9257" y="21032"/>
                  </a:cubicBezTo>
                  <a:cubicBezTo>
                    <a:pt x="9257" y="20463"/>
                    <a:pt x="9257" y="20463"/>
                    <a:pt x="8640" y="20463"/>
                  </a:cubicBezTo>
                  <a:cubicBezTo>
                    <a:pt x="8023" y="19326"/>
                    <a:pt x="9257" y="18758"/>
                    <a:pt x="11109" y="17621"/>
                  </a:cubicBezTo>
                  <a:cubicBezTo>
                    <a:pt x="11726" y="17053"/>
                    <a:pt x="14811" y="15916"/>
                    <a:pt x="16663" y="14779"/>
                  </a:cubicBezTo>
                  <a:cubicBezTo>
                    <a:pt x="19131" y="13642"/>
                    <a:pt x="19131" y="13642"/>
                    <a:pt x="20366" y="14779"/>
                  </a:cubicBezTo>
                  <a:cubicBezTo>
                    <a:pt x="20366" y="15347"/>
                    <a:pt x="20366" y="15347"/>
                    <a:pt x="20366" y="15347"/>
                  </a:cubicBezTo>
                  <a:cubicBezTo>
                    <a:pt x="20983" y="15347"/>
                    <a:pt x="21600" y="15347"/>
                    <a:pt x="21600" y="14779"/>
                  </a:cubicBezTo>
                  <a:cubicBezTo>
                    <a:pt x="20366" y="13074"/>
                    <a:pt x="19131" y="10232"/>
                    <a:pt x="18514" y="90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" name="Figur">
              <a:extLst>
                <a:ext uri="{FF2B5EF4-FFF2-40B4-BE49-F238E27FC236}">
                  <a16:creationId xmlns:a16="http://schemas.microsoft.com/office/drawing/2014/main" id="{6711859B-53B7-6BEF-A8BB-A2E54C2DCDBB}"/>
                </a:ext>
              </a:extLst>
            </p:cNvPr>
            <p:cNvSpPr/>
            <p:nvPr/>
          </p:nvSpPr>
          <p:spPr>
            <a:xfrm>
              <a:off x="1987550" y="232119"/>
              <a:ext cx="136525" cy="142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14" extrusionOk="0">
                  <a:moveTo>
                    <a:pt x="12662" y="18389"/>
                  </a:moveTo>
                  <a:cubicBezTo>
                    <a:pt x="11917" y="19064"/>
                    <a:pt x="11172" y="19739"/>
                    <a:pt x="11172" y="20414"/>
                  </a:cubicBezTo>
                  <a:cubicBezTo>
                    <a:pt x="9683" y="19739"/>
                    <a:pt x="7448" y="18389"/>
                    <a:pt x="4469" y="17039"/>
                  </a:cubicBezTo>
                  <a:cubicBezTo>
                    <a:pt x="2234" y="15014"/>
                    <a:pt x="0" y="12314"/>
                    <a:pt x="0" y="8264"/>
                  </a:cubicBezTo>
                  <a:cubicBezTo>
                    <a:pt x="0" y="4889"/>
                    <a:pt x="2979" y="1514"/>
                    <a:pt x="5959" y="839"/>
                  </a:cubicBezTo>
                  <a:cubicBezTo>
                    <a:pt x="10428" y="-1186"/>
                    <a:pt x="14152" y="839"/>
                    <a:pt x="17131" y="2864"/>
                  </a:cubicBezTo>
                  <a:cubicBezTo>
                    <a:pt x="20110" y="4889"/>
                    <a:pt x="21600" y="6239"/>
                    <a:pt x="21600" y="6914"/>
                  </a:cubicBezTo>
                  <a:cubicBezTo>
                    <a:pt x="20855" y="8264"/>
                    <a:pt x="20110" y="9614"/>
                    <a:pt x="18621" y="10964"/>
                  </a:cubicBezTo>
                  <a:cubicBezTo>
                    <a:pt x="18621" y="10964"/>
                    <a:pt x="17876" y="10964"/>
                    <a:pt x="17876" y="10289"/>
                  </a:cubicBezTo>
                  <a:cubicBezTo>
                    <a:pt x="17876" y="9614"/>
                    <a:pt x="18621" y="8264"/>
                    <a:pt x="18621" y="7589"/>
                  </a:cubicBezTo>
                  <a:cubicBezTo>
                    <a:pt x="18621" y="6239"/>
                    <a:pt x="17876" y="4889"/>
                    <a:pt x="15641" y="3539"/>
                  </a:cubicBezTo>
                  <a:cubicBezTo>
                    <a:pt x="14152" y="2189"/>
                    <a:pt x="8938" y="839"/>
                    <a:pt x="5214" y="6239"/>
                  </a:cubicBezTo>
                  <a:cubicBezTo>
                    <a:pt x="1490" y="11639"/>
                    <a:pt x="4469" y="14339"/>
                    <a:pt x="5959" y="15689"/>
                  </a:cubicBezTo>
                  <a:cubicBezTo>
                    <a:pt x="6703" y="15689"/>
                    <a:pt x="6703" y="16364"/>
                    <a:pt x="7448" y="16364"/>
                  </a:cubicBezTo>
                  <a:cubicBezTo>
                    <a:pt x="8193" y="17039"/>
                    <a:pt x="8938" y="17039"/>
                    <a:pt x="9683" y="16364"/>
                  </a:cubicBezTo>
                  <a:cubicBezTo>
                    <a:pt x="9683" y="15689"/>
                    <a:pt x="10428" y="15689"/>
                    <a:pt x="10428" y="15014"/>
                  </a:cubicBezTo>
                  <a:cubicBezTo>
                    <a:pt x="11917" y="14339"/>
                    <a:pt x="11917" y="13664"/>
                    <a:pt x="10428" y="12989"/>
                  </a:cubicBezTo>
                  <a:cubicBezTo>
                    <a:pt x="10428" y="12314"/>
                    <a:pt x="9683" y="12314"/>
                    <a:pt x="9683" y="11639"/>
                  </a:cubicBezTo>
                  <a:cubicBezTo>
                    <a:pt x="9683" y="11639"/>
                    <a:pt x="10428" y="10964"/>
                    <a:pt x="11172" y="10964"/>
                  </a:cubicBezTo>
                  <a:cubicBezTo>
                    <a:pt x="13407" y="12314"/>
                    <a:pt x="15641" y="14339"/>
                    <a:pt x="17131" y="15689"/>
                  </a:cubicBezTo>
                  <a:cubicBezTo>
                    <a:pt x="17876" y="15689"/>
                    <a:pt x="17131" y="17039"/>
                    <a:pt x="16386" y="17039"/>
                  </a:cubicBezTo>
                  <a:cubicBezTo>
                    <a:pt x="16386" y="16364"/>
                    <a:pt x="16386" y="16364"/>
                    <a:pt x="15641" y="16364"/>
                  </a:cubicBezTo>
                  <a:cubicBezTo>
                    <a:pt x="14897" y="16364"/>
                    <a:pt x="14897" y="15689"/>
                    <a:pt x="13407" y="17039"/>
                  </a:cubicBezTo>
                  <a:cubicBezTo>
                    <a:pt x="12662" y="17714"/>
                    <a:pt x="12662" y="18389"/>
                    <a:pt x="12662" y="1838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" name="Figur">
              <a:extLst>
                <a:ext uri="{FF2B5EF4-FFF2-40B4-BE49-F238E27FC236}">
                  <a16:creationId xmlns:a16="http://schemas.microsoft.com/office/drawing/2014/main" id="{B1815531-AB33-34EE-7F18-C9B6C587E9F7}"/>
                </a:ext>
              </a:extLst>
            </p:cNvPr>
            <p:cNvSpPr/>
            <p:nvPr/>
          </p:nvSpPr>
          <p:spPr>
            <a:xfrm>
              <a:off x="803275" y="450850"/>
              <a:ext cx="152400" cy="15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50" y="21600"/>
                  </a:moveTo>
                  <a:cubicBezTo>
                    <a:pt x="14850" y="21600"/>
                    <a:pt x="14175" y="20925"/>
                    <a:pt x="13500" y="20925"/>
                  </a:cubicBezTo>
                  <a:cubicBezTo>
                    <a:pt x="13500" y="20250"/>
                    <a:pt x="13500" y="20250"/>
                    <a:pt x="14175" y="20250"/>
                  </a:cubicBezTo>
                  <a:cubicBezTo>
                    <a:pt x="14175" y="18900"/>
                    <a:pt x="14175" y="18225"/>
                    <a:pt x="11475" y="16875"/>
                  </a:cubicBezTo>
                  <a:cubicBezTo>
                    <a:pt x="9450" y="15525"/>
                    <a:pt x="7425" y="14175"/>
                    <a:pt x="5400" y="13500"/>
                  </a:cubicBezTo>
                  <a:cubicBezTo>
                    <a:pt x="4050" y="12150"/>
                    <a:pt x="2700" y="11475"/>
                    <a:pt x="2025" y="13500"/>
                  </a:cubicBezTo>
                  <a:cubicBezTo>
                    <a:pt x="1350" y="13500"/>
                    <a:pt x="1350" y="13500"/>
                    <a:pt x="1350" y="13500"/>
                  </a:cubicBezTo>
                  <a:cubicBezTo>
                    <a:pt x="675" y="13500"/>
                    <a:pt x="0" y="13500"/>
                    <a:pt x="0" y="12825"/>
                  </a:cubicBezTo>
                  <a:cubicBezTo>
                    <a:pt x="1350" y="10125"/>
                    <a:pt x="4050" y="5400"/>
                    <a:pt x="7425" y="0"/>
                  </a:cubicBezTo>
                  <a:cubicBezTo>
                    <a:pt x="8775" y="675"/>
                    <a:pt x="10125" y="2025"/>
                    <a:pt x="11475" y="2700"/>
                  </a:cubicBezTo>
                  <a:cubicBezTo>
                    <a:pt x="11475" y="2700"/>
                    <a:pt x="11475" y="3375"/>
                    <a:pt x="10800" y="4050"/>
                  </a:cubicBezTo>
                  <a:cubicBezTo>
                    <a:pt x="10125" y="4050"/>
                    <a:pt x="10125" y="3375"/>
                    <a:pt x="9450" y="3375"/>
                  </a:cubicBezTo>
                  <a:cubicBezTo>
                    <a:pt x="8775" y="3375"/>
                    <a:pt x="7425" y="3375"/>
                    <a:pt x="6750" y="4725"/>
                  </a:cubicBezTo>
                  <a:cubicBezTo>
                    <a:pt x="6075" y="5400"/>
                    <a:pt x="4725" y="7425"/>
                    <a:pt x="4725" y="8100"/>
                  </a:cubicBezTo>
                  <a:cubicBezTo>
                    <a:pt x="4050" y="8775"/>
                    <a:pt x="4725" y="8775"/>
                    <a:pt x="4725" y="9450"/>
                  </a:cubicBezTo>
                  <a:cubicBezTo>
                    <a:pt x="5400" y="9450"/>
                    <a:pt x="8775" y="11475"/>
                    <a:pt x="9450" y="11475"/>
                  </a:cubicBezTo>
                  <a:cubicBezTo>
                    <a:pt x="12150" y="7425"/>
                    <a:pt x="12150" y="7425"/>
                    <a:pt x="12150" y="7425"/>
                  </a:cubicBezTo>
                  <a:cubicBezTo>
                    <a:pt x="12150" y="7425"/>
                    <a:pt x="12825" y="8100"/>
                    <a:pt x="13500" y="8100"/>
                  </a:cubicBezTo>
                  <a:cubicBezTo>
                    <a:pt x="13500" y="8100"/>
                    <a:pt x="10800" y="12150"/>
                    <a:pt x="10800" y="12825"/>
                  </a:cubicBezTo>
                  <a:cubicBezTo>
                    <a:pt x="13500" y="14175"/>
                    <a:pt x="13500" y="14175"/>
                    <a:pt x="13500" y="14175"/>
                  </a:cubicBezTo>
                  <a:cubicBezTo>
                    <a:pt x="16200" y="15525"/>
                    <a:pt x="16200" y="14850"/>
                    <a:pt x="17550" y="13500"/>
                  </a:cubicBezTo>
                  <a:cubicBezTo>
                    <a:pt x="17550" y="12825"/>
                    <a:pt x="18225" y="12150"/>
                    <a:pt x="18225" y="12150"/>
                  </a:cubicBezTo>
                  <a:cubicBezTo>
                    <a:pt x="18900" y="10800"/>
                    <a:pt x="18900" y="9450"/>
                    <a:pt x="17550" y="8100"/>
                  </a:cubicBezTo>
                  <a:cubicBezTo>
                    <a:pt x="17550" y="7425"/>
                    <a:pt x="17550" y="7425"/>
                    <a:pt x="16875" y="7425"/>
                  </a:cubicBezTo>
                  <a:cubicBezTo>
                    <a:pt x="16875" y="6750"/>
                    <a:pt x="17550" y="6075"/>
                    <a:pt x="18225" y="6075"/>
                  </a:cubicBezTo>
                  <a:cubicBezTo>
                    <a:pt x="18900" y="6750"/>
                    <a:pt x="21600" y="8775"/>
                    <a:pt x="21600" y="9450"/>
                  </a:cubicBezTo>
                  <a:cubicBezTo>
                    <a:pt x="19575" y="12825"/>
                    <a:pt x="16875" y="17550"/>
                    <a:pt x="1485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" name="Figur">
              <a:extLst>
                <a:ext uri="{FF2B5EF4-FFF2-40B4-BE49-F238E27FC236}">
                  <a16:creationId xmlns:a16="http://schemas.microsoft.com/office/drawing/2014/main" id="{6D54403F-884B-F6B6-3A64-7D81EA764B84}"/>
                </a:ext>
              </a:extLst>
            </p:cNvPr>
            <p:cNvSpPr/>
            <p:nvPr/>
          </p:nvSpPr>
          <p:spPr>
            <a:xfrm>
              <a:off x="1887537" y="1539875"/>
              <a:ext cx="142876" cy="15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cubicBezTo>
                    <a:pt x="13680" y="675"/>
                    <a:pt x="13680" y="675"/>
                    <a:pt x="13680" y="675"/>
                  </a:cubicBezTo>
                  <a:cubicBezTo>
                    <a:pt x="12960" y="1350"/>
                    <a:pt x="12960" y="1350"/>
                    <a:pt x="12960" y="1350"/>
                  </a:cubicBezTo>
                  <a:cubicBezTo>
                    <a:pt x="11520" y="2025"/>
                    <a:pt x="11520" y="2700"/>
                    <a:pt x="12960" y="5400"/>
                  </a:cubicBezTo>
                  <a:cubicBezTo>
                    <a:pt x="14400" y="7425"/>
                    <a:pt x="15840" y="10125"/>
                    <a:pt x="17280" y="11475"/>
                  </a:cubicBezTo>
                  <a:cubicBezTo>
                    <a:pt x="18000" y="13500"/>
                    <a:pt x="18720" y="14175"/>
                    <a:pt x="20160" y="13500"/>
                  </a:cubicBezTo>
                  <a:cubicBezTo>
                    <a:pt x="20880" y="13500"/>
                    <a:pt x="20880" y="13500"/>
                    <a:pt x="20880" y="13500"/>
                  </a:cubicBezTo>
                  <a:cubicBezTo>
                    <a:pt x="21600" y="13500"/>
                    <a:pt x="21600" y="14175"/>
                    <a:pt x="21600" y="14850"/>
                  </a:cubicBezTo>
                  <a:cubicBezTo>
                    <a:pt x="18720" y="16200"/>
                    <a:pt x="13680" y="19575"/>
                    <a:pt x="7920" y="21600"/>
                  </a:cubicBezTo>
                  <a:cubicBezTo>
                    <a:pt x="7200" y="20925"/>
                    <a:pt x="6480" y="18900"/>
                    <a:pt x="5760" y="18225"/>
                  </a:cubicBezTo>
                  <a:cubicBezTo>
                    <a:pt x="5760" y="17550"/>
                    <a:pt x="6480" y="16875"/>
                    <a:pt x="7200" y="16875"/>
                  </a:cubicBezTo>
                  <a:cubicBezTo>
                    <a:pt x="7200" y="17550"/>
                    <a:pt x="7920" y="17550"/>
                    <a:pt x="7920" y="18225"/>
                  </a:cubicBezTo>
                  <a:cubicBezTo>
                    <a:pt x="8640" y="18900"/>
                    <a:pt x="9360" y="18900"/>
                    <a:pt x="10800" y="18900"/>
                  </a:cubicBezTo>
                  <a:cubicBezTo>
                    <a:pt x="12240" y="18225"/>
                    <a:pt x="14400" y="16875"/>
                    <a:pt x="15120" y="16875"/>
                  </a:cubicBezTo>
                  <a:cubicBezTo>
                    <a:pt x="15840" y="16200"/>
                    <a:pt x="15120" y="16200"/>
                    <a:pt x="15120" y="15525"/>
                  </a:cubicBezTo>
                  <a:cubicBezTo>
                    <a:pt x="15120" y="14850"/>
                    <a:pt x="12960" y="11475"/>
                    <a:pt x="12240" y="10800"/>
                  </a:cubicBezTo>
                  <a:cubicBezTo>
                    <a:pt x="7920" y="13500"/>
                    <a:pt x="7920" y="13500"/>
                    <a:pt x="7920" y="13500"/>
                  </a:cubicBezTo>
                  <a:cubicBezTo>
                    <a:pt x="7200" y="12825"/>
                    <a:pt x="7200" y="12825"/>
                    <a:pt x="7200" y="12150"/>
                  </a:cubicBezTo>
                  <a:cubicBezTo>
                    <a:pt x="11520" y="9450"/>
                    <a:pt x="11520" y="9450"/>
                    <a:pt x="11520" y="9450"/>
                  </a:cubicBezTo>
                  <a:cubicBezTo>
                    <a:pt x="10080" y="6750"/>
                    <a:pt x="10080" y="6750"/>
                    <a:pt x="10080" y="6750"/>
                  </a:cubicBezTo>
                  <a:cubicBezTo>
                    <a:pt x="8640" y="4050"/>
                    <a:pt x="7920" y="4725"/>
                    <a:pt x="5760" y="5400"/>
                  </a:cubicBezTo>
                  <a:cubicBezTo>
                    <a:pt x="5040" y="6075"/>
                    <a:pt x="5040" y="6075"/>
                    <a:pt x="4320" y="6075"/>
                  </a:cubicBezTo>
                  <a:cubicBezTo>
                    <a:pt x="2880" y="7425"/>
                    <a:pt x="2880" y="8100"/>
                    <a:pt x="2880" y="9450"/>
                  </a:cubicBezTo>
                  <a:cubicBezTo>
                    <a:pt x="2880" y="10125"/>
                    <a:pt x="2880" y="10800"/>
                    <a:pt x="2880" y="10800"/>
                  </a:cubicBezTo>
                  <a:cubicBezTo>
                    <a:pt x="2880" y="11475"/>
                    <a:pt x="2160" y="11475"/>
                    <a:pt x="1440" y="11475"/>
                  </a:cubicBezTo>
                  <a:cubicBezTo>
                    <a:pt x="720" y="10800"/>
                    <a:pt x="0" y="8100"/>
                    <a:pt x="0" y="6750"/>
                  </a:cubicBezTo>
                  <a:cubicBezTo>
                    <a:pt x="3600" y="4725"/>
                    <a:pt x="7920" y="2700"/>
                    <a:pt x="1296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" name="Figur">
              <a:extLst>
                <a:ext uri="{FF2B5EF4-FFF2-40B4-BE49-F238E27FC236}">
                  <a16:creationId xmlns:a16="http://schemas.microsoft.com/office/drawing/2014/main" id="{4B96D441-2432-641B-C8D7-CC43F0A528F8}"/>
                </a:ext>
              </a:extLst>
            </p:cNvPr>
            <p:cNvSpPr/>
            <p:nvPr/>
          </p:nvSpPr>
          <p:spPr>
            <a:xfrm>
              <a:off x="2272903" y="665162"/>
              <a:ext cx="141685" cy="141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420" extrusionOk="0">
                  <a:moveTo>
                    <a:pt x="4860" y="14400"/>
                  </a:moveTo>
                  <a:cubicBezTo>
                    <a:pt x="9900" y="10800"/>
                    <a:pt x="10620" y="10800"/>
                    <a:pt x="14220" y="7920"/>
                  </a:cubicBezTo>
                  <a:cubicBezTo>
                    <a:pt x="15660" y="7200"/>
                    <a:pt x="16380" y="7200"/>
                    <a:pt x="17100" y="7920"/>
                  </a:cubicBezTo>
                  <a:cubicBezTo>
                    <a:pt x="17100" y="8640"/>
                    <a:pt x="17100" y="8640"/>
                    <a:pt x="17100" y="8640"/>
                  </a:cubicBezTo>
                  <a:cubicBezTo>
                    <a:pt x="17820" y="9360"/>
                    <a:pt x="18540" y="8640"/>
                    <a:pt x="18540" y="8640"/>
                  </a:cubicBezTo>
                  <a:cubicBezTo>
                    <a:pt x="17820" y="5760"/>
                    <a:pt x="17100" y="2880"/>
                    <a:pt x="16380" y="0"/>
                  </a:cubicBezTo>
                  <a:cubicBezTo>
                    <a:pt x="15660" y="0"/>
                    <a:pt x="14940" y="0"/>
                    <a:pt x="14940" y="720"/>
                  </a:cubicBezTo>
                  <a:cubicBezTo>
                    <a:pt x="14940" y="1440"/>
                    <a:pt x="14940" y="1440"/>
                    <a:pt x="14940" y="1440"/>
                  </a:cubicBezTo>
                  <a:cubicBezTo>
                    <a:pt x="14940" y="2880"/>
                    <a:pt x="14940" y="3600"/>
                    <a:pt x="12780" y="5040"/>
                  </a:cubicBezTo>
                  <a:cubicBezTo>
                    <a:pt x="12060" y="5760"/>
                    <a:pt x="540" y="12960"/>
                    <a:pt x="540" y="12960"/>
                  </a:cubicBezTo>
                  <a:cubicBezTo>
                    <a:pt x="-180" y="12960"/>
                    <a:pt x="-180" y="12960"/>
                    <a:pt x="540" y="13680"/>
                  </a:cubicBezTo>
                  <a:cubicBezTo>
                    <a:pt x="540" y="13680"/>
                    <a:pt x="1260" y="15120"/>
                    <a:pt x="1980" y="15840"/>
                  </a:cubicBezTo>
                  <a:cubicBezTo>
                    <a:pt x="6300" y="16560"/>
                    <a:pt x="13500" y="18000"/>
                    <a:pt x="16380" y="18000"/>
                  </a:cubicBezTo>
                  <a:cubicBezTo>
                    <a:pt x="18540" y="18720"/>
                    <a:pt x="19260" y="19440"/>
                    <a:pt x="19260" y="20160"/>
                  </a:cubicBezTo>
                  <a:cubicBezTo>
                    <a:pt x="19260" y="20880"/>
                    <a:pt x="19260" y="20880"/>
                    <a:pt x="19260" y="20880"/>
                  </a:cubicBezTo>
                  <a:cubicBezTo>
                    <a:pt x="19980" y="21600"/>
                    <a:pt x="20700" y="21600"/>
                    <a:pt x="21420" y="20880"/>
                  </a:cubicBezTo>
                  <a:cubicBezTo>
                    <a:pt x="20700" y="18720"/>
                    <a:pt x="19980" y="15840"/>
                    <a:pt x="19980" y="13680"/>
                  </a:cubicBezTo>
                  <a:cubicBezTo>
                    <a:pt x="19260" y="13680"/>
                    <a:pt x="18540" y="13680"/>
                    <a:pt x="18540" y="13680"/>
                  </a:cubicBezTo>
                  <a:cubicBezTo>
                    <a:pt x="18540" y="14400"/>
                    <a:pt x="18540" y="14400"/>
                    <a:pt x="18540" y="14400"/>
                  </a:cubicBezTo>
                  <a:cubicBezTo>
                    <a:pt x="18540" y="15840"/>
                    <a:pt x="18540" y="16560"/>
                    <a:pt x="16380" y="15840"/>
                  </a:cubicBezTo>
                  <a:cubicBezTo>
                    <a:pt x="12780" y="15840"/>
                    <a:pt x="8460" y="15120"/>
                    <a:pt x="4860" y="14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" name="Figur">
              <a:extLst>
                <a:ext uri="{FF2B5EF4-FFF2-40B4-BE49-F238E27FC236}">
                  <a16:creationId xmlns:a16="http://schemas.microsoft.com/office/drawing/2014/main" id="{AC4F186B-1777-42ED-155D-396A76C5A413}"/>
                </a:ext>
              </a:extLst>
            </p:cNvPr>
            <p:cNvSpPr/>
            <p:nvPr/>
          </p:nvSpPr>
          <p:spPr>
            <a:xfrm>
              <a:off x="2266950" y="1101725"/>
              <a:ext cx="133350" cy="140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8" extrusionOk="0">
                  <a:moveTo>
                    <a:pt x="3086" y="7200"/>
                  </a:moveTo>
                  <a:cubicBezTo>
                    <a:pt x="10029" y="6480"/>
                    <a:pt x="10800" y="6480"/>
                    <a:pt x="15429" y="6480"/>
                  </a:cubicBezTo>
                  <a:cubicBezTo>
                    <a:pt x="17743" y="6480"/>
                    <a:pt x="18514" y="6480"/>
                    <a:pt x="18514" y="7920"/>
                  </a:cubicBezTo>
                  <a:cubicBezTo>
                    <a:pt x="17743" y="8640"/>
                    <a:pt x="17743" y="8640"/>
                    <a:pt x="17743" y="8640"/>
                  </a:cubicBezTo>
                  <a:cubicBezTo>
                    <a:pt x="18514" y="9360"/>
                    <a:pt x="19286" y="9360"/>
                    <a:pt x="19286" y="9360"/>
                  </a:cubicBezTo>
                  <a:cubicBezTo>
                    <a:pt x="20057" y="6480"/>
                    <a:pt x="20829" y="3600"/>
                    <a:pt x="21600" y="720"/>
                  </a:cubicBezTo>
                  <a:cubicBezTo>
                    <a:pt x="21600" y="0"/>
                    <a:pt x="20829" y="0"/>
                    <a:pt x="20057" y="0"/>
                  </a:cubicBezTo>
                  <a:cubicBezTo>
                    <a:pt x="20057" y="720"/>
                    <a:pt x="20057" y="720"/>
                    <a:pt x="20057" y="1440"/>
                  </a:cubicBezTo>
                  <a:cubicBezTo>
                    <a:pt x="19286" y="2880"/>
                    <a:pt x="18514" y="2880"/>
                    <a:pt x="16200" y="2880"/>
                  </a:cubicBezTo>
                  <a:cubicBezTo>
                    <a:pt x="14657" y="2880"/>
                    <a:pt x="771" y="3600"/>
                    <a:pt x="0" y="3600"/>
                  </a:cubicBezTo>
                  <a:cubicBezTo>
                    <a:pt x="0" y="4320"/>
                    <a:pt x="0" y="4320"/>
                    <a:pt x="0" y="4320"/>
                  </a:cubicBezTo>
                  <a:cubicBezTo>
                    <a:pt x="0" y="4320"/>
                    <a:pt x="0" y="6480"/>
                    <a:pt x="0" y="7200"/>
                  </a:cubicBezTo>
                  <a:cubicBezTo>
                    <a:pt x="3857" y="10080"/>
                    <a:pt x="10029" y="14400"/>
                    <a:pt x="11571" y="16560"/>
                  </a:cubicBezTo>
                  <a:cubicBezTo>
                    <a:pt x="13886" y="18000"/>
                    <a:pt x="14657" y="18720"/>
                    <a:pt x="13886" y="19440"/>
                  </a:cubicBezTo>
                  <a:cubicBezTo>
                    <a:pt x="13886" y="20160"/>
                    <a:pt x="13886" y="20160"/>
                    <a:pt x="13886" y="20160"/>
                  </a:cubicBezTo>
                  <a:cubicBezTo>
                    <a:pt x="13886" y="20880"/>
                    <a:pt x="14657" y="21600"/>
                    <a:pt x="15429" y="20880"/>
                  </a:cubicBezTo>
                  <a:cubicBezTo>
                    <a:pt x="16200" y="18720"/>
                    <a:pt x="16971" y="15840"/>
                    <a:pt x="17743" y="14400"/>
                  </a:cubicBezTo>
                  <a:cubicBezTo>
                    <a:pt x="17743" y="13680"/>
                    <a:pt x="16971" y="13680"/>
                    <a:pt x="16200" y="13680"/>
                  </a:cubicBezTo>
                  <a:cubicBezTo>
                    <a:pt x="16200" y="14400"/>
                    <a:pt x="16200" y="14400"/>
                    <a:pt x="16200" y="14400"/>
                  </a:cubicBezTo>
                  <a:cubicBezTo>
                    <a:pt x="15429" y="15120"/>
                    <a:pt x="15429" y="15840"/>
                    <a:pt x="13114" y="14400"/>
                  </a:cubicBezTo>
                  <a:cubicBezTo>
                    <a:pt x="10029" y="12240"/>
                    <a:pt x="6171" y="9360"/>
                    <a:pt x="3086" y="7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" name="Figur">
              <a:extLst>
                <a:ext uri="{FF2B5EF4-FFF2-40B4-BE49-F238E27FC236}">
                  <a16:creationId xmlns:a16="http://schemas.microsoft.com/office/drawing/2014/main" id="{DE6B42D4-0A1F-C6D6-2D47-1F596BB4210C}"/>
                </a:ext>
              </a:extLst>
            </p:cNvPr>
            <p:cNvSpPr/>
            <p:nvPr/>
          </p:nvSpPr>
          <p:spPr>
            <a:xfrm>
              <a:off x="2035175" y="1473200"/>
              <a:ext cx="136525" cy="14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9" y="4181"/>
                  </a:moveTo>
                  <a:cubicBezTo>
                    <a:pt x="8193" y="6968"/>
                    <a:pt x="8938" y="7665"/>
                    <a:pt x="13407" y="9755"/>
                  </a:cubicBezTo>
                  <a:cubicBezTo>
                    <a:pt x="14897" y="10452"/>
                    <a:pt x="15641" y="11148"/>
                    <a:pt x="14897" y="11845"/>
                  </a:cubicBezTo>
                  <a:cubicBezTo>
                    <a:pt x="14152" y="12542"/>
                    <a:pt x="14152" y="12542"/>
                    <a:pt x="14152" y="12542"/>
                  </a:cubicBezTo>
                  <a:cubicBezTo>
                    <a:pt x="14152" y="13239"/>
                    <a:pt x="14897" y="13935"/>
                    <a:pt x="14897" y="13935"/>
                  </a:cubicBezTo>
                  <a:cubicBezTo>
                    <a:pt x="17131" y="11845"/>
                    <a:pt x="19366" y="9755"/>
                    <a:pt x="21600" y="7665"/>
                  </a:cubicBezTo>
                  <a:cubicBezTo>
                    <a:pt x="20855" y="6968"/>
                    <a:pt x="20855" y="6968"/>
                    <a:pt x="20855" y="6968"/>
                  </a:cubicBezTo>
                  <a:cubicBezTo>
                    <a:pt x="20110" y="6968"/>
                    <a:pt x="20110" y="7665"/>
                    <a:pt x="19366" y="7665"/>
                  </a:cubicBezTo>
                  <a:cubicBezTo>
                    <a:pt x="18621" y="8361"/>
                    <a:pt x="17876" y="8361"/>
                    <a:pt x="15641" y="6968"/>
                  </a:cubicBezTo>
                  <a:cubicBezTo>
                    <a:pt x="14897" y="6271"/>
                    <a:pt x="2234" y="0"/>
                    <a:pt x="2234" y="0"/>
                  </a:cubicBezTo>
                  <a:cubicBezTo>
                    <a:pt x="1490" y="0"/>
                    <a:pt x="1490" y="0"/>
                    <a:pt x="1490" y="0"/>
                  </a:cubicBezTo>
                  <a:cubicBezTo>
                    <a:pt x="1490" y="0"/>
                    <a:pt x="745" y="2090"/>
                    <a:pt x="0" y="2787"/>
                  </a:cubicBezTo>
                  <a:cubicBezTo>
                    <a:pt x="1490" y="6968"/>
                    <a:pt x="3724" y="13239"/>
                    <a:pt x="5214" y="16026"/>
                  </a:cubicBezTo>
                  <a:cubicBezTo>
                    <a:pt x="5959" y="18116"/>
                    <a:pt x="5214" y="18813"/>
                    <a:pt x="4469" y="19510"/>
                  </a:cubicBezTo>
                  <a:cubicBezTo>
                    <a:pt x="4469" y="19510"/>
                    <a:pt x="4469" y="20206"/>
                    <a:pt x="3724" y="20206"/>
                  </a:cubicBezTo>
                  <a:cubicBezTo>
                    <a:pt x="3724" y="20903"/>
                    <a:pt x="4469" y="21600"/>
                    <a:pt x="5214" y="21600"/>
                  </a:cubicBezTo>
                  <a:cubicBezTo>
                    <a:pt x="6703" y="20206"/>
                    <a:pt x="8938" y="18116"/>
                    <a:pt x="10428" y="17419"/>
                  </a:cubicBezTo>
                  <a:cubicBezTo>
                    <a:pt x="11172" y="16723"/>
                    <a:pt x="10428" y="16026"/>
                    <a:pt x="9683" y="16026"/>
                  </a:cubicBezTo>
                  <a:cubicBezTo>
                    <a:pt x="9683" y="16026"/>
                    <a:pt x="9683" y="16026"/>
                    <a:pt x="8938" y="16723"/>
                  </a:cubicBezTo>
                  <a:cubicBezTo>
                    <a:pt x="8193" y="16723"/>
                    <a:pt x="7448" y="17419"/>
                    <a:pt x="6703" y="15329"/>
                  </a:cubicBezTo>
                  <a:cubicBezTo>
                    <a:pt x="5959" y="11845"/>
                    <a:pt x="4469" y="7665"/>
                    <a:pt x="2979" y="418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" name="Figur">
              <a:extLst>
                <a:ext uri="{FF2B5EF4-FFF2-40B4-BE49-F238E27FC236}">
                  <a16:creationId xmlns:a16="http://schemas.microsoft.com/office/drawing/2014/main" id="{CBAF9DAA-B08C-85D2-511C-492593E824BA}"/>
                </a:ext>
              </a:extLst>
            </p:cNvPr>
            <p:cNvSpPr/>
            <p:nvPr/>
          </p:nvSpPr>
          <p:spPr>
            <a:xfrm>
              <a:off x="1720850" y="1606550"/>
              <a:ext cx="166688" cy="13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4" extrusionOk="0">
                  <a:moveTo>
                    <a:pt x="16046" y="17876"/>
                  </a:moveTo>
                  <a:cubicBezTo>
                    <a:pt x="15429" y="14152"/>
                    <a:pt x="13577" y="8193"/>
                    <a:pt x="12960" y="6703"/>
                  </a:cubicBezTo>
                  <a:cubicBezTo>
                    <a:pt x="12343" y="4469"/>
                    <a:pt x="11726" y="3724"/>
                    <a:pt x="10491" y="3724"/>
                  </a:cubicBezTo>
                  <a:cubicBezTo>
                    <a:pt x="9874" y="4469"/>
                    <a:pt x="9874" y="4469"/>
                    <a:pt x="9874" y="4469"/>
                  </a:cubicBezTo>
                  <a:cubicBezTo>
                    <a:pt x="9257" y="3724"/>
                    <a:pt x="9257" y="2979"/>
                    <a:pt x="9257" y="2979"/>
                  </a:cubicBezTo>
                  <a:cubicBezTo>
                    <a:pt x="11726" y="1490"/>
                    <a:pt x="14194" y="745"/>
                    <a:pt x="16046" y="0"/>
                  </a:cubicBezTo>
                  <a:cubicBezTo>
                    <a:pt x="16663" y="0"/>
                    <a:pt x="16663" y="745"/>
                    <a:pt x="16663" y="1490"/>
                  </a:cubicBezTo>
                  <a:cubicBezTo>
                    <a:pt x="16046" y="1490"/>
                    <a:pt x="16046" y="1490"/>
                    <a:pt x="16046" y="1490"/>
                  </a:cubicBezTo>
                  <a:cubicBezTo>
                    <a:pt x="14811" y="2234"/>
                    <a:pt x="14811" y="2979"/>
                    <a:pt x="15429" y="5959"/>
                  </a:cubicBezTo>
                  <a:cubicBezTo>
                    <a:pt x="16046" y="8193"/>
                    <a:pt x="17280" y="11917"/>
                    <a:pt x="17897" y="13407"/>
                  </a:cubicBezTo>
                  <a:cubicBezTo>
                    <a:pt x="19131" y="16386"/>
                    <a:pt x="19131" y="16386"/>
                    <a:pt x="20366" y="16386"/>
                  </a:cubicBezTo>
                  <a:cubicBezTo>
                    <a:pt x="20983" y="15641"/>
                    <a:pt x="20983" y="15641"/>
                    <a:pt x="20983" y="15641"/>
                  </a:cubicBezTo>
                  <a:cubicBezTo>
                    <a:pt x="21600" y="16386"/>
                    <a:pt x="21600" y="17131"/>
                    <a:pt x="21600" y="17131"/>
                  </a:cubicBezTo>
                  <a:cubicBezTo>
                    <a:pt x="17280" y="19366"/>
                    <a:pt x="15429" y="20110"/>
                    <a:pt x="14811" y="20110"/>
                  </a:cubicBezTo>
                  <a:cubicBezTo>
                    <a:pt x="14194" y="20855"/>
                    <a:pt x="12960" y="20855"/>
                    <a:pt x="12343" y="20855"/>
                  </a:cubicBezTo>
                  <a:cubicBezTo>
                    <a:pt x="10491" y="21600"/>
                    <a:pt x="8023" y="21600"/>
                    <a:pt x="6789" y="17876"/>
                  </a:cubicBezTo>
                  <a:cubicBezTo>
                    <a:pt x="6171" y="14897"/>
                    <a:pt x="7406" y="13407"/>
                    <a:pt x="8640" y="11917"/>
                  </a:cubicBezTo>
                  <a:cubicBezTo>
                    <a:pt x="7406" y="10428"/>
                    <a:pt x="6171" y="8938"/>
                    <a:pt x="4320" y="8193"/>
                  </a:cubicBezTo>
                  <a:cubicBezTo>
                    <a:pt x="3086" y="7448"/>
                    <a:pt x="2469" y="6703"/>
                    <a:pt x="1234" y="6703"/>
                  </a:cubicBezTo>
                  <a:cubicBezTo>
                    <a:pt x="617" y="7448"/>
                    <a:pt x="617" y="7448"/>
                    <a:pt x="617" y="7448"/>
                  </a:cubicBezTo>
                  <a:cubicBezTo>
                    <a:pt x="0" y="6703"/>
                    <a:pt x="0" y="5959"/>
                    <a:pt x="0" y="5959"/>
                  </a:cubicBezTo>
                  <a:cubicBezTo>
                    <a:pt x="617" y="5214"/>
                    <a:pt x="2469" y="5214"/>
                    <a:pt x="4320" y="4469"/>
                  </a:cubicBezTo>
                  <a:cubicBezTo>
                    <a:pt x="5554" y="5214"/>
                    <a:pt x="11109" y="9683"/>
                    <a:pt x="12343" y="10428"/>
                  </a:cubicBezTo>
                  <a:cubicBezTo>
                    <a:pt x="11726" y="11172"/>
                    <a:pt x="11726" y="11172"/>
                    <a:pt x="11726" y="11172"/>
                  </a:cubicBezTo>
                  <a:cubicBezTo>
                    <a:pt x="11109" y="11917"/>
                    <a:pt x="9874" y="12662"/>
                    <a:pt x="9874" y="13407"/>
                  </a:cubicBezTo>
                  <a:cubicBezTo>
                    <a:pt x="9874" y="14897"/>
                    <a:pt x="9874" y="15641"/>
                    <a:pt x="9874" y="16386"/>
                  </a:cubicBezTo>
                  <a:cubicBezTo>
                    <a:pt x="10491" y="17131"/>
                    <a:pt x="10491" y="17876"/>
                    <a:pt x="11726" y="18621"/>
                  </a:cubicBezTo>
                  <a:cubicBezTo>
                    <a:pt x="12343" y="19366"/>
                    <a:pt x="13577" y="19366"/>
                    <a:pt x="14194" y="18621"/>
                  </a:cubicBezTo>
                  <a:cubicBezTo>
                    <a:pt x="14811" y="18621"/>
                    <a:pt x="14811" y="18621"/>
                    <a:pt x="15429" y="17876"/>
                  </a:cubicBezTo>
                  <a:cubicBezTo>
                    <a:pt x="16046" y="17876"/>
                    <a:pt x="16046" y="17876"/>
                    <a:pt x="16046" y="1787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" name="Figur">
              <a:extLst>
                <a:ext uri="{FF2B5EF4-FFF2-40B4-BE49-F238E27FC236}">
                  <a16:creationId xmlns:a16="http://schemas.microsoft.com/office/drawing/2014/main" id="{7DEAC56C-1371-DD7B-9A6A-7879985E6970}"/>
                </a:ext>
              </a:extLst>
            </p:cNvPr>
            <p:cNvSpPr/>
            <p:nvPr/>
          </p:nvSpPr>
          <p:spPr>
            <a:xfrm>
              <a:off x="1241425" y="1587500"/>
              <a:ext cx="124387" cy="138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6" h="21600" extrusionOk="0">
                  <a:moveTo>
                    <a:pt x="14400" y="4469"/>
                  </a:moveTo>
                  <a:cubicBezTo>
                    <a:pt x="13600" y="5214"/>
                    <a:pt x="13600" y="5959"/>
                    <a:pt x="13600" y="5959"/>
                  </a:cubicBezTo>
                  <a:cubicBezTo>
                    <a:pt x="13600" y="6703"/>
                    <a:pt x="13600" y="5959"/>
                    <a:pt x="14400" y="6703"/>
                  </a:cubicBezTo>
                  <a:cubicBezTo>
                    <a:pt x="16000" y="7448"/>
                    <a:pt x="15200" y="7448"/>
                    <a:pt x="14400" y="8938"/>
                  </a:cubicBezTo>
                  <a:cubicBezTo>
                    <a:pt x="12800" y="9683"/>
                    <a:pt x="12800" y="10428"/>
                    <a:pt x="12800" y="10428"/>
                  </a:cubicBezTo>
                  <a:cubicBezTo>
                    <a:pt x="12000" y="10428"/>
                    <a:pt x="7200" y="8193"/>
                    <a:pt x="6400" y="8193"/>
                  </a:cubicBezTo>
                  <a:cubicBezTo>
                    <a:pt x="6400" y="7448"/>
                    <a:pt x="6400" y="7448"/>
                    <a:pt x="6400" y="5959"/>
                  </a:cubicBezTo>
                  <a:cubicBezTo>
                    <a:pt x="6400" y="4469"/>
                    <a:pt x="6400" y="3724"/>
                    <a:pt x="8000" y="4469"/>
                  </a:cubicBezTo>
                  <a:cubicBezTo>
                    <a:pt x="8000" y="4469"/>
                    <a:pt x="8000" y="4469"/>
                    <a:pt x="8000" y="4469"/>
                  </a:cubicBezTo>
                  <a:cubicBezTo>
                    <a:pt x="8800" y="4469"/>
                    <a:pt x="8800" y="2979"/>
                    <a:pt x="8800" y="2979"/>
                  </a:cubicBezTo>
                  <a:cubicBezTo>
                    <a:pt x="8000" y="2234"/>
                    <a:pt x="4800" y="1490"/>
                    <a:pt x="800" y="0"/>
                  </a:cubicBezTo>
                  <a:cubicBezTo>
                    <a:pt x="0" y="745"/>
                    <a:pt x="0" y="745"/>
                    <a:pt x="0" y="745"/>
                  </a:cubicBezTo>
                  <a:cubicBezTo>
                    <a:pt x="800" y="1490"/>
                    <a:pt x="800" y="1490"/>
                    <a:pt x="1600" y="1490"/>
                  </a:cubicBezTo>
                  <a:cubicBezTo>
                    <a:pt x="3200" y="2979"/>
                    <a:pt x="2400" y="4469"/>
                    <a:pt x="2400" y="5214"/>
                  </a:cubicBezTo>
                  <a:cubicBezTo>
                    <a:pt x="2400" y="6703"/>
                    <a:pt x="1600" y="20855"/>
                    <a:pt x="1600" y="21600"/>
                  </a:cubicBezTo>
                  <a:cubicBezTo>
                    <a:pt x="2400" y="21600"/>
                    <a:pt x="2400" y="21600"/>
                    <a:pt x="2400" y="21600"/>
                  </a:cubicBezTo>
                  <a:cubicBezTo>
                    <a:pt x="4800" y="21600"/>
                    <a:pt x="4800" y="21600"/>
                    <a:pt x="4800" y="21600"/>
                  </a:cubicBezTo>
                  <a:cubicBezTo>
                    <a:pt x="5600" y="20855"/>
                    <a:pt x="13600" y="12662"/>
                    <a:pt x="16000" y="10428"/>
                  </a:cubicBezTo>
                  <a:cubicBezTo>
                    <a:pt x="18400" y="8193"/>
                    <a:pt x="18400" y="8193"/>
                    <a:pt x="20000" y="8193"/>
                  </a:cubicBezTo>
                  <a:cubicBezTo>
                    <a:pt x="20800" y="8193"/>
                    <a:pt x="20800" y="8193"/>
                    <a:pt x="20800" y="8193"/>
                  </a:cubicBezTo>
                  <a:cubicBezTo>
                    <a:pt x="20800" y="8193"/>
                    <a:pt x="21600" y="7448"/>
                    <a:pt x="20800" y="6703"/>
                  </a:cubicBezTo>
                  <a:cubicBezTo>
                    <a:pt x="18400" y="5959"/>
                    <a:pt x="15200" y="5214"/>
                    <a:pt x="14400" y="4469"/>
                  </a:cubicBezTo>
                  <a:close/>
                  <a:moveTo>
                    <a:pt x="5600" y="17876"/>
                  </a:moveTo>
                  <a:cubicBezTo>
                    <a:pt x="5600" y="9683"/>
                    <a:pt x="5600" y="9683"/>
                    <a:pt x="5600" y="9683"/>
                  </a:cubicBezTo>
                  <a:cubicBezTo>
                    <a:pt x="11200" y="11917"/>
                    <a:pt x="11200" y="11917"/>
                    <a:pt x="11200" y="11917"/>
                  </a:cubicBezTo>
                  <a:lnTo>
                    <a:pt x="5600" y="1787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" name="Figur">
              <a:extLst>
                <a:ext uri="{FF2B5EF4-FFF2-40B4-BE49-F238E27FC236}">
                  <a16:creationId xmlns:a16="http://schemas.microsoft.com/office/drawing/2014/main" id="{1F400E53-E00F-C29C-E29E-FB08975B3D2F}"/>
                </a:ext>
              </a:extLst>
            </p:cNvPr>
            <p:cNvSpPr/>
            <p:nvPr/>
          </p:nvSpPr>
          <p:spPr>
            <a:xfrm>
              <a:off x="727075" y="1017587"/>
              <a:ext cx="138113" cy="129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8" extrusionOk="0">
                  <a:moveTo>
                    <a:pt x="20110" y="13886"/>
                  </a:moveTo>
                  <a:cubicBezTo>
                    <a:pt x="19366" y="13114"/>
                    <a:pt x="18621" y="13886"/>
                    <a:pt x="18621" y="13886"/>
                  </a:cubicBezTo>
                  <a:cubicBezTo>
                    <a:pt x="18621" y="14657"/>
                    <a:pt x="18621" y="14657"/>
                    <a:pt x="18621" y="14657"/>
                  </a:cubicBezTo>
                  <a:cubicBezTo>
                    <a:pt x="18621" y="16200"/>
                    <a:pt x="18621" y="16200"/>
                    <a:pt x="16386" y="16200"/>
                  </a:cubicBezTo>
                  <a:cubicBezTo>
                    <a:pt x="14897" y="16200"/>
                    <a:pt x="14897" y="16200"/>
                    <a:pt x="14152" y="15429"/>
                  </a:cubicBezTo>
                  <a:cubicBezTo>
                    <a:pt x="14152" y="14657"/>
                    <a:pt x="13407" y="10029"/>
                    <a:pt x="12662" y="9257"/>
                  </a:cubicBezTo>
                  <a:cubicBezTo>
                    <a:pt x="13407" y="8486"/>
                    <a:pt x="13407" y="8486"/>
                    <a:pt x="14897" y="7714"/>
                  </a:cubicBezTo>
                  <a:cubicBezTo>
                    <a:pt x="16386" y="6943"/>
                    <a:pt x="17131" y="6943"/>
                    <a:pt x="17131" y="8486"/>
                  </a:cubicBezTo>
                  <a:cubicBezTo>
                    <a:pt x="17131" y="8486"/>
                    <a:pt x="17131" y="8486"/>
                    <a:pt x="17131" y="8486"/>
                  </a:cubicBezTo>
                  <a:cubicBezTo>
                    <a:pt x="17876" y="9257"/>
                    <a:pt x="18621" y="8486"/>
                    <a:pt x="18621" y="8486"/>
                  </a:cubicBezTo>
                  <a:cubicBezTo>
                    <a:pt x="18621" y="6943"/>
                    <a:pt x="17876" y="4629"/>
                    <a:pt x="17876" y="0"/>
                  </a:cubicBezTo>
                  <a:cubicBezTo>
                    <a:pt x="17131" y="0"/>
                    <a:pt x="16386" y="0"/>
                    <a:pt x="16386" y="771"/>
                  </a:cubicBezTo>
                  <a:cubicBezTo>
                    <a:pt x="16386" y="771"/>
                    <a:pt x="16386" y="771"/>
                    <a:pt x="16386" y="1543"/>
                  </a:cubicBezTo>
                  <a:cubicBezTo>
                    <a:pt x="16386" y="3857"/>
                    <a:pt x="14897" y="3857"/>
                    <a:pt x="13407" y="4629"/>
                  </a:cubicBezTo>
                  <a:cubicBezTo>
                    <a:pt x="12662" y="5400"/>
                    <a:pt x="0" y="13114"/>
                    <a:pt x="0" y="13114"/>
                  </a:cubicBezTo>
                  <a:cubicBezTo>
                    <a:pt x="0" y="13114"/>
                    <a:pt x="0" y="13114"/>
                    <a:pt x="0" y="13886"/>
                  </a:cubicBezTo>
                  <a:cubicBezTo>
                    <a:pt x="0" y="13886"/>
                    <a:pt x="745" y="15429"/>
                    <a:pt x="1490" y="15429"/>
                  </a:cubicBezTo>
                  <a:cubicBezTo>
                    <a:pt x="2234" y="16200"/>
                    <a:pt x="13407" y="17743"/>
                    <a:pt x="16386" y="18514"/>
                  </a:cubicBezTo>
                  <a:cubicBezTo>
                    <a:pt x="19366" y="18514"/>
                    <a:pt x="19366" y="19286"/>
                    <a:pt x="20110" y="20057"/>
                  </a:cubicBezTo>
                  <a:cubicBezTo>
                    <a:pt x="20110" y="20829"/>
                    <a:pt x="20110" y="20829"/>
                    <a:pt x="20110" y="20829"/>
                  </a:cubicBezTo>
                  <a:cubicBezTo>
                    <a:pt x="20855" y="21600"/>
                    <a:pt x="21600" y="20829"/>
                    <a:pt x="21600" y="20057"/>
                  </a:cubicBezTo>
                  <a:cubicBezTo>
                    <a:pt x="21600" y="19286"/>
                    <a:pt x="20110" y="14657"/>
                    <a:pt x="20110" y="13886"/>
                  </a:cubicBezTo>
                  <a:close/>
                  <a:moveTo>
                    <a:pt x="4469" y="14657"/>
                  </a:moveTo>
                  <a:cubicBezTo>
                    <a:pt x="11917" y="10029"/>
                    <a:pt x="11917" y="10029"/>
                    <a:pt x="11917" y="10029"/>
                  </a:cubicBezTo>
                  <a:cubicBezTo>
                    <a:pt x="12662" y="15429"/>
                    <a:pt x="12662" y="15429"/>
                    <a:pt x="12662" y="15429"/>
                  </a:cubicBezTo>
                  <a:lnTo>
                    <a:pt x="4469" y="1465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" name="Streg">
              <a:extLst>
                <a:ext uri="{FF2B5EF4-FFF2-40B4-BE49-F238E27FC236}">
                  <a16:creationId xmlns:a16="http://schemas.microsoft.com/office/drawing/2014/main" id="{F8385FF5-BD86-E034-18A2-A8CAC9D30BDD}"/>
                </a:ext>
              </a:extLst>
            </p:cNvPr>
            <p:cNvSpPr/>
            <p:nvPr/>
          </p:nvSpPr>
          <p:spPr>
            <a:xfrm>
              <a:off x="2295525" y="841375"/>
              <a:ext cx="123825" cy="17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6" extrusionOk="0">
                  <a:moveTo>
                    <a:pt x="2492" y="6422"/>
                  </a:moveTo>
                  <a:cubicBezTo>
                    <a:pt x="2492" y="6422"/>
                    <a:pt x="1662" y="6422"/>
                    <a:pt x="831" y="6422"/>
                  </a:cubicBezTo>
                  <a:cubicBezTo>
                    <a:pt x="831" y="3503"/>
                    <a:pt x="831" y="2335"/>
                    <a:pt x="0" y="584"/>
                  </a:cubicBezTo>
                  <a:cubicBezTo>
                    <a:pt x="831" y="0"/>
                    <a:pt x="1662" y="0"/>
                    <a:pt x="1662" y="0"/>
                  </a:cubicBezTo>
                  <a:cubicBezTo>
                    <a:pt x="1662" y="584"/>
                    <a:pt x="1662" y="584"/>
                    <a:pt x="1662" y="1168"/>
                  </a:cubicBezTo>
                  <a:cubicBezTo>
                    <a:pt x="2492" y="1751"/>
                    <a:pt x="2492" y="2335"/>
                    <a:pt x="5815" y="2335"/>
                  </a:cubicBezTo>
                  <a:cubicBezTo>
                    <a:pt x="8308" y="2919"/>
                    <a:pt x="14123" y="2919"/>
                    <a:pt x="14954" y="2919"/>
                  </a:cubicBezTo>
                  <a:cubicBezTo>
                    <a:pt x="17446" y="2919"/>
                    <a:pt x="19938" y="2919"/>
                    <a:pt x="19938" y="1168"/>
                  </a:cubicBezTo>
                  <a:cubicBezTo>
                    <a:pt x="19938" y="1168"/>
                    <a:pt x="19938" y="1168"/>
                    <a:pt x="19108" y="584"/>
                  </a:cubicBezTo>
                  <a:cubicBezTo>
                    <a:pt x="19938" y="584"/>
                    <a:pt x="20769" y="0"/>
                    <a:pt x="21600" y="584"/>
                  </a:cubicBezTo>
                  <a:cubicBezTo>
                    <a:pt x="21600" y="2335"/>
                    <a:pt x="21600" y="4086"/>
                    <a:pt x="21600" y="6422"/>
                  </a:cubicBezTo>
                  <a:cubicBezTo>
                    <a:pt x="20769" y="6422"/>
                    <a:pt x="19938" y="6422"/>
                    <a:pt x="17446" y="7005"/>
                  </a:cubicBezTo>
                  <a:cubicBezTo>
                    <a:pt x="15785" y="7589"/>
                    <a:pt x="9138" y="9924"/>
                    <a:pt x="6646" y="10508"/>
                  </a:cubicBezTo>
                  <a:cubicBezTo>
                    <a:pt x="8308" y="11092"/>
                    <a:pt x="16615" y="14011"/>
                    <a:pt x="17446" y="14595"/>
                  </a:cubicBezTo>
                  <a:cubicBezTo>
                    <a:pt x="18277" y="14595"/>
                    <a:pt x="19938" y="15178"/>
                    <a:pt x="21600" y="15178"/>
                  </a:cubicBezTo>
                  <a:cubicBezTo>
                    <a:pt x="21600" y="16930"/>
                    <a:pt x="21600" y="19265"/>
                    <a:pt x="20769" y="21016"/>
                  </a:cubicBezTo>
                  <a:cubicBezTo>
                    <a:pt x="20769" y="21600"/>
                    <a:pt x="19938" y="21016"/>
                    <a:pt x="19108" y="21016"/>
                  </a:cubicBezTo>
                  <a:cubicBezTo>
                    <a:pt x="19108" y="20432"/>
                    <a:pt x="19108" y="20432"/>
                    <a:pt x="19108" y="20432"/>
                  </a:cubicBezTo>
                  <a:cubicBezTo>
                    <a:pt x="19108" y="19265"/>
                    <a:pt x="19108" y="18681"/>
                    <a:pt x="16615" y="18681"/>
                  </a:cubicBezTo>
                  <a:cubicBezTo>
                    <a:pt x="13292" y="18681"/>
                    <a:pt x="9138" y="18681"/>
                    <a:pt x="6646" y="19265"/>
                  </a:cubicBezTo>
                  <a:cubicBezTo>
                    <a:pt x="3323" y="19265"/>
                    <a:pt x="2492" y="19265"/>
                    <a:pt x="1662" y="20432"/>
                  </a:cubicBezTo>
                  <a:cubicBezTo>
                    <a:pt x="1662" y="20432"/>
                    <a:pt x="1662" y="20432"/>
                    <a:pt x="1662" y="21016"/>
                  </a:cubicBezTo>
                  <a:cubicBezTo>
                    <a:pt x="1662" y="21600"/>
                    <a:pt x="0" y="21016"/>
                    <a:pt x="0" y="21016"/>
                  </a:cubicBezTo>
                  <a:cubicBezTo>
                    <a:pt x="831" y="17514"/>
                    <a:pt x="831" y="16346"/>
                    <a:pt x="831" y="14595"/>
                  </a:cubicBezTo>
                  <a:cubicBezTo>
                    <a:pt x="831" y="14011"/>
                    <a:pt x="2492" y="14011"/>
                    <a:pt x="2492" y="14595"/>
                  </a:cubicBezTo>
                  <a:cubicBezTo>
                    <a:pt x="2492" y="15178"/>
                    <a:pt x="2492" y="15178"/>
                    <a:pt x="2492" y="15178"/>
                  </a:cubicBezTo>
                  <a:cubicBezTo>
                    <a:pt x="2492" y="15762"/>
                    <a:pt x="2492" y="16346"/>
                    <a:pt x="5815" y="16346"/>
                  </a:cubicBezTo>
                  <a:cubicBezTo>
                    <a:pt x="9138" y="16346"/>
                    <a:pt x="15785" y="16346"/>
                    <a:pt x="17446" y="16346"/>
                  </a:cubicBezTo>
                  <a:cubicBezTo>
                    <a:pt x="15785" y="15178"/>
                    <a:pt x="9138" y="13427"/>
                    <a:pt x="6646" y="12259"/>
                  </a:cubicBezTo>
                  <a:cubicBezTo>
                    <a:pt x="3323" y="11092"/>
                    <a:pt x="1662" y="10508"/>
                    <a:pt x="831" y="10508"/>
                  </a:cubicBezTo>
                  <a:cubicBezTo>
                    <a:pt x="831" y="9924"/>
                    <a:pt x="831" y="9924"/>
                    <a:pt x="831" y="9341"/>
                  </a:cubicBezTo>
                  <a:cubicBezTo>
                    <a:pt x="1662" y="9341"/>
                    <a:pt x="3323" y="8757"/>
                    <a:pt x="6646" y="8173"/>
                  </a:cubicBezTo>
                  <a:cubicBezTo>
                    <a:pt x="9138" y="7005"/>
                    <a:pt x="16615" y="4670"/>
                    <a:pt x="17446" y="4086"/>
                  </a:cubicBezTo>
                  <a:cubicBezTo>
                    <a:pt x="14954" y="4086"/>
                    <a:pt x="9138" y="4086"/>
                    <a:pt x="6646" y="4086"/>
                  </a:cubicBezTo>
                  <a:cubicBezTo>
                    <a:pt x="4154" y="4086"/>
                    <a:pt x="2492" y="4086"/>
                    <a:pt x="2492" y="5254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" name="Figur">
              <a:extLst>
                <a:ext uri="{FF2B5EF4-FFF2-40B4-BE49-F238E27FC236}">
                  <a16:creationId xmlns:a16="http://schemas.microsoft.com/office/drawing/2014/main" id="{F7FC5C87-CA58-E9F7-E805-83CDADA10A3A}"/>
                </a:ext>
              </a:extLst>
            </p:cNvPr>
            <p:cNvSpPr/>
            <p:nvPr/>
          </p:nvSpPr>
          <p:spPr>
            <a:xfrm>
              <a:off x="1344612" y="1639887"/>
              <a:ext cx="128588" cy="13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16200"/>
                  </a:moveTo>
                  <a:cubicBezTo>
                    <a:pt x="19200" y="16971"/>
                    <a:pt x="19200" y="17743"/>
                    <a:pt x="18400" y="17743"/>
                  </a:cubicBezTo>
                  <a:cubicBezTo>
                    <a:pt x="17600" y="18514"/>
                    <a:pt x="16800" y="19286"/>
                    <a:pt x="15200" y="18514"/>
                  </a:cubicBezTo>
                  <a:cubicBezTo>
                    <a:pt x="14400" y="18514"/>
                    <a:pt x="13600" y="18514"/>
                    <a:pt x="12000" y="18514"/>
                  </a:cubicBezTo>
                  <a:cubicBezTo>
                    <a:pt x="12000" y="18514"/>
                    <a:pt x="14400" y="9257"/>
                    <a:pt x="14400" y="6943"/>
                  </a:cubicBezTo>
                  <a:cubicBezTo>
                    <a:pt x="15200" y="3857"/>
                    <a:pt x="16000" y="3086"/>
                    <a:pt x="17600" y="3086"/>
                  </a:cubicBezTo>
                  <a:cubicBezTo>
                    <a:pt x="17600" y="3086"/>
                    <a:pt x="17600" y="3086"/>
                    <a:pt x="18400" y="3086"/>
                  </a:cubicBezTo>
                  <a:cubicBezTo>
                    <a:pt x="18400" y="3086"/>
                    <a:pt x="18400" y="2314"/>
                    <a:pt x="18400" y="1543"/>
                  </a:cubicBezTo>
                  <a:cubicBezTo>
                    <a:pt x="16000" y="1543"/>
                    <a:pt x="11200" y="771"/>
                    <a:pt x="9600" y="0"/>
                  </a:cubicBezTo>
                  <a:cubicBezTo>
                    <a:pt x="8800" y="0"/>
                    <a:pt x="8800" y="1543"/>
                    <a:pt x="8800" y="1543"/>
                  </a:cubicBezTo>
                  <a:cubicBezTo>
                    <a:pt x="9600" y="1543"/>
                    <a:pt x="9600" y="1543"/>
                    <a:pt x="9600" y="1543"/>
                  </a:cubicBezTo>
                  <a:cubicBezTo>
                    <a:pt x="11200" y="2314"/>
                    <a:pt x="11200" y="3086"/>
                    <a:pt x="11200" y="6171"/>
                  </a:cubicBezTo>
                  <a:cubicBezTo>
                    <a:pt x="10400" y="7714"/>
                    <a:pt x="8800" y="17743"/>
                    <a:pt x="8800" y="17743"/>
                  </a:cubicBezTo>
                  <a:cubicBezTo>
                    <a:pt x="7200" y="17743"/>
                    <a:pt x="5600" y="16971"/>
                    <a:pt x="4800" y="16971"/>
                  </a:cubicBezTo>
                  <a:cubicBezTo>
                    <a:pt x="3200" y="16200"/>
                    <a:pt x="3200" y="14657"/>
                    <a:pt x="3200" y="14657"/>
                  </a:cubicBezTo>
                  <a:cubicBezTo>
                    <a:pt x="3200" y="13886"/>
                    <a:pt x="3200" y="13114"/>
                    <a:pt x="3200" y="13114"/>
                  </a:cubicBezTo>
                  <a:cubicBezTo>
                    <a:pt x="2400" y="12343"/>
                    <a:pt x="1600" y="12343"/>
                    <a:pt x="1600" y="12343"/>
                  </a:cubicBezTo>
                  <a:cubicBezTo>
                    <a:pt x="1600" y="13114"/>
                    <a:pt x="800" y="16971"/>
                    <a:pt x="0" y="17743"/>
                  </a:cubicBezTo>
                  <a:cubicBezTo>
                    <a:pt x="8000" y="20057"/>
                    <a:pt x="12000" y="20829"/>
                    <a:pt x="19200" y="21600"/>
                  </a:cubicBezTo>
                  <a:cubicBezTo>
                    <a:pt x="19200" y="20829"/>
                    <a:pt x="20800" y="16971"/>
                    <a:pt x="21600" y="16971"/>
                  </a:cubicBezTo>
                  <a:cubicBezTo>
                    <a:pt x="20800" y="16200"/>
                    <a:pt x="20000" y="16200"/>
                    <a:pt x="20000" y="16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" name="Figur">
              <a:extLst>
                <a:ext uri="{FF2B5EF4-FFF2-40B4-BE49-F238E27FC236}">
                  <a16:creationId xmlns:a16="http://schemas.microsoft.com/office/drawing/2014/main" id="{F9E5A152-E778-0491-9A89-C681B3C318BB}"/>
                </a:ext>
              </a:extLst>
            </p:cNvPr>
            <p:cNvSpPr/>
            <p:nvPr/>
          </p:nvSpPr>
          <p:spPr>
            <a:xfrm>
              <a:off x="1074737" y="1535112"/>
              <a:ext cx="135324" cy="14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600" extrusionOk="0">
                  <a:moveTo>
                    <a:pt x="17131" y="16723"/>
                  </a:moveTo>
                  <a:cubicBezTo>
                    <a:pt x="17131" y="17419"/>
                    <a:pt x="16386" y="18116"/>
                    <a:pt x="15641" y="18116"/>
                  </a:cubicBezTo>
                  <a:cubicBezTo>
                    <a:pt x="14897" y="18813"/>
                    <a:pt x="13407" y="18813"/>
                    <a:pt x="12662" y="18116"/>
                  </a:cubicBezTo>
                  <a:cubicBezTo>
                    <a:pt x="11917" y="17419"/>
                    <a:pt x="11172" y="17419"/>
                    <a:pt x="10428" y="16723"/>
                  </a:cubicBezTo>
                  <a:cubicBezTo>
                    <a:pt x="10428" y="16723"/>
                    <a:pt x="14897" y="9058"/>
                    <a:pt x="16386" y="7665"/>
                  </a:cubicBezTo>
                  <a:cubicBezTo>
                    <a:pt x="17876" y="4877"/>
                    <a:pt x="17876" y="4877"/>
                    <a:pt x="19366" y="5574"/>
                  </a:cubicBezTo>
                  <a:cubicBezTo>
                    <a:pt x="20110" y="5574"/>
                    <a:pt x="20110" y="5574"/>
                    <a:pt x="20110" y="5574"/>
                  </a:cubicBezTo>
                  <a:cubicBezTo>
                    <a:pt x="20855" y="5574"/>
                    <a:pt x="21600" y="4877"/>
                    <a:pt x="20855" y="4181"/>
                  </a:cubicBezTo>
                  <a:cubicBezTo>
                    <a:pt x="18621" y="3484"/>
                    <a:pt x="15641" y="1394"/>
                    <a:pt x="13407" y="0"/>
                  </a:cubicBezTo>
                  <a:cubicBezTo>
                    <a:pt x="13407" y="0"/>
                    <a:pt x="12662" y="697"/>
                    <a:pt x="12662" y="1394"/>
                  </a:cubicBezTo>
                  <a:cubicBezTo>
                    <a:pt x="12662" y="1394"/>
                    <a:pt x="13407" y="1394"/>
                    <a:pt x="13407" y="2090"/>
                  </a:cubicBezTo>
                  <a:cubicBezTo>
                    <a:pt x="14897" y="2787"/>
                    <a:pt x="14152" y="3484"/>
                    <a:pt x="12662" y="5574"/>
                  </a:cubicBezTo>
                  <a:cubicBezTo>
                    <a:pt x="11917" y="6968"/>
                    <a:pt x="7448" y="14632"/>
                    <a:pt x="7448" y="14632"/>
                  </a:cubicBezTo>
                  <a:cubicBezTo>
                    <a:pt x="5959" y="13935"/>
                    <a:pt x="5214" y="13239"/>
                    <a:pt x="4469" y="13239"/>
                  </a:cubicBezTo>
                  <a:cubicBezTo>
                    <a:pt x="2979" y="12542"/>
                    <a:pt x="2979" y="11148"/>
                    <a:pt x="3724" y="10452"/>
                  </a:cubicBezTo>
                  <a:cubicBezTo>
                    <a:pt x="3724" y="10452"/>
                    <a:pt x="3724" y="9755"/>
                    <a:pt x="3724" y="9058"/>
                  </a:cubicBezTo>
                  <a:cubicBezTo>
                    <a:pt x="3724" y="8361"/>
                    <a:pt x="2979" y="8361"/>
                    <a:pt x="2979" y="8361"/>
                  </a:cubicBezTo>
                  <a:cubicBezTo>
                    <a:pt x="2234" y="9058"/>
                    <a:pt x="745" y="11845"/>
                    <a:pt x="0" y="12542"/>
                  </a:cubicBezTo>
                  <a:cubicBezTo>
                    <a:pt x="5959" y="16723"/>
                    <a:pt x="8938" y="18116"/>
                    <a:pt x="14897" y="21600"/>
                  </a:cubicBezTo>
                  <a:cubicBezTo>
                    <a:pt x="15641" y="20903"/>
                    <a:pt x="18621" y="18116"/>
                    <a:pt x="18621" y="18116"/>
                  </a:cubicBezTo>
                  <a:cubicBezTo>
                    <a:pt x="18621" y="17419"/>
                    <a:pt x="17876" y="16723"/>
                    <a:pt x="17131" y="167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7" name="Figur">
              <a:extLst>
                <a:ext uri="{FF2B5EF4-FFF2-40B4-BE49-F238E27FC236}">
                  <a16:creationId xmlns:a16="http://schemas.microsoft.com/office/drawing/2014/main" id="{5E9E7715-D633-2956-E4E0-C0DEA63A5C71}"/>
                </a:ext>
              </a:extLst>
            </p:cNvPr>
            <p:cNvSpPr/>
            <p:nvPr/>
          </p:nvSpPr>
          <p:spPr>
            <a:xfrm>
              <a:off x="712787" y="889000"/>
              <a:ext cx="123826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8" y="8452"/>
                  </a:moveTo>
                  <a:cubicBezTo>
                    <a:pt x="19108" y="9391"/>
                    <a:pt x="19108" y="9391"/>
                    <a:pt x="19108" y="9391"/>
                  </a:cubicBezTo>
                  <a:cubicBezTo>
                    <a:pt x="19108" y="11270"/>
                    <a:pt x="19108" y="12209"/>
                    <a:pt x="15785" y="13148"/>
                  </a:cubicBezTo>
                  <a:cubicBezTo>
                    <a:pt x="14954" y="13148"/>
                    <a:pt x="12462" y="13148"/>
                    <a:pt x="11631" y="13148"/>
                  </a:cubicBezTo>
                  <a:cubicBezTo>
                    <a:pt x="11631" y="6574"/>
                    <a:pt x="11631" y="6574"/>
                    <a:pt x="11631" y="6574"/>
                  </a:cubicBezTo>
                  <a:cubicBezTo>
                    <a:pt x="11631" y="5635"/>
                    <a:pt x="10800" y="5635"/>
                    <a:pt x="9969" y="6574"/>
                  </a:cubicBezTo>
                  <a:cubicBezTo>
                    <a:pt x="9969" y="6574"/>
                    <a:pt x="9969" y="6574"/>
                    <a:pt x="9969" y="13148"/>
                  </a:cubicBezTo>
                  <a:cubicBezTo>
                    <a:pt x="9138" y="13148"/>
                    <a:pt x="4154" y="13148"/>
                    <a:pt x="3323" y="13148"/>
                  </a:cubicBezTo>
                  <a:cubicBezTo>
                    <a:pt x="2492" y="13148"/>
                    <a:pt x="2492" y="13148"/>
                    <a:pt x="2492" y="12209"/>
                  </a:cubicBezTo>
                  <a:cubicBezTo>
                    <a:pt x="2492" y="11270"/>
                    <a:pt x="1662" y="9391"/>
                    <a:pt x="2492" y="7513"/>
                  </a:cubicBezTo>
                  <a:cubicBezTo>
                    <a:pt x="2492" y="3757"/>
                    <a:pt x="6646" y="2817"/>
                    <a:pt x="7477" y="2817"/>
                  </a:cubicBezTo>
                  <a:cubicBezTo>
                    <a:pt x="8308" y="1878"/>
                    <a:pt x="8308" y="939"/>
                    <a:pt x="7477" y="0"/>
                  </a:cubicBezTo>
                  <a:cubicBezTo>
                    <a:pt x="5815" y="0"/>
                    <a:pt x="1662" y="939"/>
                    <a:pt x="0" y="939"/>
                  </a:cubicBezTo>
                  <a:cubicBezTo>
                    <a:pt x="0" y="9391"/>
                    <a:pt x="0" y="15026"/>
                    <a:pt x="831" y="21600"/>
                  </a:cubicBezTo>
                  <a:cubicBezTo>
                    <a:pt x="831" y="21600"/>
                    <a:pt x="1662" y="21600"/>
                    <a:pt x="2492" y="21600"/>
                  </a:cubicBezTo>
                  <a:cubicBezTo>
                    <a:pt x="2492" y="20661"/>
                    <a:pt x="2492" y="20661"/>
                    <a:pt x="2492" y="20661"/>
                  </a:cubicBezTo>
                  <a:cubicBezTo>
                    <a:pt x="2492" y="17843"/>
                    <a:pt x="4154" y="17843"/>
                    <a:pt x="6646" y="17843"/>
                  </a:cubicBezTo>
                  <a:cubicBezTo>
                    <a:pt x="8308" y="17843"/>
                    <a:pt x="11631" y="17843"/>
                    <a:pt x="14954" y="16904"/>
                  </a:cubicBezTo>
                  <a:cubicBezTo>
                    <a:pt x="19108" y="16904"/>
                    <a:pt x="19938" y="17843"/>
                    <a:pt x="19938" y="19722"/>
                  </a:cubicBezTo>
                  <a:cubicBezTo>
                    <a:pt x="19938" y="19722"/>
                    <a:pt x="19938" y="19722"/>
                    <a:pt x="19938" y="20661"/>
                  </a:cubicBezTo>
                  <a:cubicBezTo>
                    <a:pt x="20769" y="20661"/>
                    <a:pt x="21600" y="20661"/>
                    <a:pt x="21600" y="20661"/>
                  </a:cubicBezTo>
                  <a:cubicBezTo>
                    <a:pt x="21600" y="16904"/>
                    <a:pt x="21600" y="12209"/>
                    <a:pt x="20769" y="8452"/>
                  </a:cubicBezTo>
                  <a:cubicBezTo>
                    <a:pt x="20769" y="7513"/>
                    <a:pt x="19938" y="7513"/>
                    <a:pt x="19108" y="845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" name="Figur">
              <a:extLst>
                <a:ext uri="{FF2B5EF4-FFF2-40B4-BE49-F238E27FC236}">
                  <a16:creationId xmlns:a16="http://schemas.microsoft.com/office/drawing/2014/main" id="{97C61B18-7A4C-32A2-75FB-763BCB459B4B}"/>
                </a:ext>
              </a:extLst>
            </p:cNvPr>
            <p:cNvSpPr/>
            <p:nvPr/>
          </p:nvSpPr>
          <p:spPr>
            <a:xfrm>
              <a:off x="1123553" y="360362"/>
              <a:ext cx="117872" cy="33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419" extrusionOk="0">
                  <a:moveTo>
                    <a:pt x="17928" y="926"/>
                  </a:moveTo>
                  <a:cubicBezTo>
                    <a:pt x="16200" y="1234"/>
                    <a:pt x="16200" y="2469"/>
                    <a:pt x="15336" y="2777"/>
                  </a:cubicBezTo>
                  <a:cubicBezTo>
                    <a:pt x="15336" y="3086"/>
                    <a:pt x="15336" y="4011"/>
                    <a:pt x="15336" y="4011"/>
                  </a:cubicBezTo>
                  <a:cubicBezTo>
                    <a:pt x="15336" y="4011"/>
                    <a:pt x="14472" y="4011"/>
                    <a:pt x="13608" y="4011"/>
                  </a:cubicBezTo>
                  <a:cubicBezTo>
                    <a:pt x="12744" y="4011"/>
                    <a:pt x="11880" y="3394"/>
                    <a:pt x="11880" y="3086"/>
                  </a:cubicBezTo>
                  <a:cubicBezTo>
                    <a:pt x="11880" y="2777"/>
                    <a:pt x="11880" y="2469"/>
                    <a:pt x="11880" y="2160"/>
                  </a:cubicBezTo>
                  <a:cubicBezTo>
                    <a:pt x="11880" y="2160"/>
                    <a:pt x="12744" y="2469"/>
                    <a:pt x="12744" y="2160"/>
                  </a:cubicBezTo>
                  <a:cubicBezTo>
                    <a:pt x="13608" y="2160"/>
                    <a:pt x="13608" y="1851"/>
                    <a:pt x="13608" y="1234"/>
                  </a:cubicBezTo>
                  <a:cubicBezTo>
                    <a:pt x="13608" y="926"/>
                    <a:pt x="13608" y="926"/>
                    <a:pt x="12744" y="617"/>
                  </a:cubicBezTo>
                  <a:cubicBezTo>
                    <a:pt x="11880" y="617"/>
                    <a:pt x="11880" y="617"/>
                    <a:pt x="11880" y="617"/>
                  </a:cubicBezTo>
                  <a:cubicBezTo>
                    <a:pt x="11880" y="309"/>
                    <a:pt x="11880" y="309"/>
                    <a:pt x="11880" y="309"/>
                  </a:cubicBezTo>
                  <a:cubicBezTo>
                    <a:pt x="11880" y="309"/>
                    <a:pt x="11880" y="0"/>
                    <a:pt x="11016" y="0"/>
                  </a:cubicBezTo>
                  <a:cubicBezTo>
                    <a:pt x="11016" y="0"/>
                    <a:pt x="10152" y="0"/>
                    <a:pt x="9288" y="0"/>
                  </a:cubicBezTo>
                  <a:cubicBezTo>
                    <a:pt x="9288" y="0"/>
                    <a:pt x="9288" y="0"/>
                    <a:pt x="9288" y="0"/>
                  </a:cubicBezTo>
                  <a:cubicBezTo>
                    <a:pt x="8424" y="0"/>
                    <a:pt x="8424" y="0"/>
                    <a:pt x="7560" y="309"/>
                  </a:cubicBezTo>
                  <a:cubicBezTo>
                    <a:pt x="7560" y="309"/>
                    <a:pt x="7560" y="309"/>
                    <a:pt x="7560" y="617"/>
                  </a:cubicBezTo>
                  <a:cubicBezTo>
                    <a:pt x="7560" y="926"/>
                    <a:pt x="7560" y="926"/>
                    <a:pt x="7560" y="926"/>
                  </a:cubicBezTo>
                  <a:cubicBezTo>
                    <a:pt x="6696" y="926"/>
                    <a:pt x="6696" y="926"/>
                    <a:pt x="6696" y="926"/>
                  </a:cubicBezTo>
                  <a:cubicBezTo>
                    <a:pt x="6696" y="1234"/>
                    <a:pt x="6696" y="1543"/>
                    <a:pt x="6696" y="1543"/>
                  </a:cubicBezTo>
                  <a:cubicBezTo>
                    <a:pt x="6696" y="2160"/>
                    <a:pt x="7560" y="2469"/>
                    <a:pt x="8424" y="2469"/>
                  </a:cubicBezTo>
                  <a:cubicBezTo>
                    <a:pt x="9288" y="2469"/>
                    <a:pt x="9288" y="2469"/>
                    <a:pt x="9288" y="2469"/>
                  </a:cubicBezTo>
                  <a:cubicBezTo>
                    <a:pt x="9288" y="2469"/>
                    <a:pt x="9288" y="2777"/>
                    <a:pt x="9288" y="3086"/>
                  </a:cubicBezTo>
                  <a:cubicBezTo>
                    <a:pt x="9288" y="3394"/>
                    <a:pt x="9288" y="4011"/>
                    <a:pt x="8424" y="4320"/>
                  </a:cubicBezTo>
                  <a:cubicBezTo>
                    <a:pt x="8424" y="4320"/>
                    <a:pt x="8424" y="4320"/>
                    <a:pt x="7560" y="4320"/>
                  </a:cubicBezTo>
                  <a:cubicBezTo>
                    <a:pt x="5832" y="3394"/>
                    <a:pt x="5832" y="3394"/>
                    <a:pt x="5832" y="3394"/>
                  </a:cubicBezTo>
                  <a:cubicBezTo>
                    <a:pt x="4968" y="2777"/>
                    <a:pt x="3240" y="2160"/>
                    <a:pt x="2376" y="2160"/>
                  </a:cubicBezTo>
                  <a:cubicBezTo>
                    <a:pt x="1512" y="2160"/>
                    <a:pt x="648" y="2160"/>
                    <a:pt x="648" y="2469"/>
                  </a:cubicBezTo>
                  <a:cubicBezTo>
                    <a:pt x="-216" y="2777"/>
                    <a:pt x="-216" y="3394"/>
                    <a:pt x="648" y="3703"/>
                  </a:cubicBezTo>
                  <a:cubicBezTo>
                    <a:pt x="1512" y="4011"/>
                    <a:pt x="3240" y="4011"/>
                    <a:pt x="4104" y="4011"/>
                  </a:cubicBezTo>
                  <a:cubicBezTo>
                    <a:pt x="4968" y="4629"/>
                    <a:pt x="4968" y="4629"/>
                    <a:pt x="5832" y="5863"/>
                  </a:cubicBezTo>
                  <a:cubicBezTo>
                    <a:pt x="6696" y="6171"/>
                    <a:pt x="7560" y="7097"/>
                    <a:pt x="7560" y="7406"/>
                  </a:cubicBezTo>
                  <a:cubicBezTo>
                    <a:pt x="8424" y="8023"/>
                    <a:pt x="9288" y="8023"/>
                    <a:pt x="11016" y="8331"/>
                  </a:cubicBezTo>
                  <a:cubicBezTo>
                    <a:pt x="11016" y="8331"/>
                    <a:pt x="11880" y="12651"/>
                    <a:pt x="15336" y="20983"/>
                  </a:cubicBezTo>
                  <a:cubicBezTo>
                    <a:pt x="15336" y="21291"/>
                    <a:pt x="17928" y="21600"/>
                    <a:pt x="18792" y="21291"/>
                  </a:cubicBezTo>
                  <a:cubicBezTo>
                    <a:pt x="19656" y="21291"/>
                    <a:pt x="21384" y="20983"/>
                    <a:pt x="21384" y="20674"/>
                  </a:cubicBezTo>
                  <a:cubicBezTo>
                    <a:pt x="17928" y="12034"/>
                    <a:pt x="15336" y="8023"/>
                    <a:pt x="15336" y="8023"/>
                  </a:cubicBezTo>
                  <a:cubicBezTo>
                    <a:pt x="16200" y="8023"/>
                    <a:pt x="17928" y="7406"/>
                    <a:pt x="17928" y="6789"/>
                  </a:cubicBezTo>
                  <a:cubicBezTo>
                    <a:pt x="17928" y="6480"/>
                    <a:pt x="17928" y="5554"/>
                    <a:pt x="17928" y="4937"/>
                  </a:cubicBezTo>
                  <a:cubicBezTo>
                    <a:pt x="17928" y="4011"/>
                    <a:pt x="17928" y="3703"/>
                    <a:pt x="17928" y="3086"/>
                  </a:cubicBezTo>
                  <a:cubicBezTo>
                    <a:pt x="18792" y="3086"/>
                    <a:pt x="19656" y="2777"/>
                    <a:pt x="20520" y="2469"/>
                  </a:cubicBezTo>
                  <a:cubicBezTo>
                    <a:pt x="21384" y="2160"/>
                    <a:pt x="21384" y="1543"/>
                    <a:pt x="20520" y="1234"/>
                  </a:cubicBezTo>
                  <a:cubicBezTo>
                    <a:pt x="19656" y="1234"/>
                    <a:pt x="19656" y="926"/>
                    <a:pt x="17928" y="92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" name="Figur">
              <a:extLst>
                <a:ext uri="{FF2B5EF4-FFF2-40B4-BE49-F238E27FC236}">
                  <a16:creationId xmlns:a16="http://schemas.microsoft.com/office/drawing/2014/main" id="{3F1FE67B-5440-6866-7D3B-89CA79AE1A90}"/>
                </a:ext>
              </a:extLst>
            </p:cNvPr>
            <p:cNvSpPr/>
            <p:nvPr/>
          </p:nvSpPr>
          <p:spPr>
            <a:xfrm>
              <a:off x="1206908" y="822325"/>
              <a:ext cx="75849" cy="6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0176" extrusionOk="0">
                  <a:moveTo>
                    <a:pt x="266" y="4629"/>
                  </a:moveTo>
                  <a:cubicBezTo>
                    <a:pt x="1403" y="6171"/>
                    <a:pt x="4813" y="9257"/>
                    <a:pt x="9361" y="7714"/>
                  </a:cubicBezTo>
                  <a:cubicBezTo>
                    <a:pt x="13908" y="6171"/>
                    <a:pt x="16182" y="3086"/>
                    <a:pt x="17318" y="0"/>
                  </a:cubicBezTo>
                  <a:cubicBezTo>
                    <a:pt x="18455" y="1543"/>
                    <a:pt x="20729" y="16971"/>
                    <a:pt x="11634" y="20057"/>
                  </a:cubicBezTo>
                  <a:cubicBezTo>
                    <a:pt x="1403" y="21600"/>
                    <a:pt x="-871" y="7714"/>
                    <a:pt x="266" y="46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" name="Figur">
              <a:extLst>
                <a:ext uri="{FF2B5EF4-FFF2-40B4-BE49-F238E27FC236}">
                  <a16:creationId xmlns:a16="http://schemas.microsoft.com/office/drawing/2014/main" id="{110C315A-9625-12B1-C4E6-D20321662FB2}"/>
                </a:ext>
              </a:extLst>
            </p:cNvPr>
            <p:cNvSpPr/>
            <p:nvPr/>
          </p:nvSpPr>
          <p:spPr>
            <a:xfrm>
              <a:off x="1174750" y="688975"/>
              <a:ext cx="119626" cy="136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8" h="21344" extrusionOk="0">
                  <a:moveTo>
                    <a:pt x="20769" y="10428"/>
                  </a:moveTo>
                  <a:cubicBezTo>
                    <a:pt x="20769" y="9683"/>
                    <a:pt x="19938" y="9683"/>
                    <a:pt x="19108" y="8938"/>
                  </a:cubicBezTo>
                  <a:cubicBezTo>
                    <a:pt x="19938" y="8938"/>
                    <a:pt x="19938" y="8938"/>
                    <a:pt x="19938" y="8193"/>
                  </a:cubicBezTo>
                  <a:cubicBezTo>
                    <a:pt x="20769" y="7448"/>
                    <a:pt x="20769" y="6703"/>
                    <a:pt x="19938" y="5214"/>
                  </a:cubicBezTo>
                  <a:cubicBezTo>
                    <a:pt x="19938" y="4469"/>
                    <a:pt x="19108" y="4469"/>
                    <a:pt x="18277" y="3724"/>
                  </a:cubicBezTo>
                  <a:cubicBezTo>
                    <a:pt x="18277" y="3724"/>
                    <a:pt x="18277" y="3724"/>
                    <a:pt x="18277" y="2979"/>
                  </a:cubicBezTo>
                  <a:cubicBezTo>
                    <a:pt x="19108" y="2234"/>
                    <a:pt x="18277" y="1490"/>
                    <a:pt x="18277" y="745"/>
                  </a:cubicBezTo>
                  <a:cubicBezTo>
                    <a:pt x="17446" y="0"/>
                    <a:pt x="14123" y="0"/>
                    <a:pt x="14123" y="0"/>
                  </a:cubicBezTo>
                  <a:cubicBezTo>
                    <a:pt x="13292" y="1490"/>
                    <a:pt x="11631" y="2234"/>
                    <a:pt x="9969" y="2979"/>
                  </a:cubicBezTo>
                  <a:cubicBezTo>
                    <a:pt x="7477" y="2979"/>
                    <a:pt x="5815" y="2979"/>
                    <a:pt x="4154" y="2234"/>
                  </a:cubicBezTo>
                  <a:cubicBezTo>
                    <a:pt x="3323" y="1490"/>
                    <a:pt x="2492" y="1490"/>
                    <a:pt x="1662" y="1490"/>
                  </a:cubicBezTo>
                  <a:cubicBezTo>
                    <a:pt x="831" y="2234"/>
                    <a:pt x="0" y="3724"/>
                    <a:pt x="0" y="5214"/>
                  </a:cubicBezTo>
                  <a:cubicBezTo>
                    <a:pt x="0" y="6703"/>
                    <a:pt x="1662" y="7448"/>
                    <a:pt x="1662" y="8193"/>
                  </a:cubicBezTo>
                  <a:cubicBezTo>
                    <a:pt x="1662" y="8938"/>
                    <a:pt x="831" y="9683"/>
                    <a:pt x="831" y="11172"/>
                  </a:cubicBezTo>
                  <a:cubicBezTo>
                    <a:pt x="1662" y="11917"/>
                    <a:pt x="2492" y="12662"/>
                    <a:pt x="2492" y="13407"/>
                  </a:cubicBezTo>
                  <a:cubicBezTo>
                    <a:pt x="3323" y="14152"/>
                    <a:pt x="2492" y="14152"/>
                    <a:pt x="2492" y="15641"/>
                  </a:cubicBezTo>
                  <a:cubicBezTo>
                    <a:pt x="2492" y="16386"/>
                    <a:pt x="4154" y="17131"/>
                    <a:pt x="4154" y="17876"/>
                  </a:cubicBezTo>
                  <a:cubicBezTo>
                    <a:pt x="4154" y="18621"/>
                    <a:pt x="4154" y="19366"/>
                    <a:pt x="4985" y="20110"/>
                  </a:cubicBezTo>
                  <a:cubicBezTo>
                    <a:pt x="5815" y="20855"/>
                    <a:pt x="5815" y="20855"/>
                    <a:pt x="7477" y="20855"/>
                  </a:cubicBezTo>
                  <a:cubicBezTo>
                    <a:pt x="9138" y="21600"/>
                    <a:pt x="12462" y="21600"/>
                    <a:pt x="15785" y="20110"/>
                  </a:cubicBezTo>
                  <a:cubicBezTo>
                    <a:pt x="17446" y="19366"/>
                    <a:pt x="19108" y="18621"/>
                    <a:pt x="19938" y="17131"/>
                  </a:cubicBezTo>
                  <a:cubicBezTo>
                    <a:pt x="20769" y="15641"/>
                    <a:pt x="19938" y="14897"/>
                    <a:pt x="19938" y="14152"/>
                  </a:cubicBezTo>
                  <a:cubicBezTo>
                    <a:pt x="19938" y="13407"/>
                    <a:pt x="20769" y="13407"/>
                    <a:pt x="20769" y="12662"/>
                  </a:cubicBezTo>
                  <a:cubicBezTo>
                    <a:pt x="21600" y="11917"/>
                    <a:pt x="20769" y="10428"/>
                    <a:pt x="20769" y="10428"/>
                  </a:cubicBezTo>
                  <a:close/>
                  <a:moveTo>
                    <a:pt x="13292" y="14897"/>
                  </a:moveTo>
                  <a:cubicBezTo>
                    <a:pt x="13292" y="15641"/>
                    <a:pt x="12462" y="14897"/>
                    <a:pt x="12462" y="14897"/>
                  </a:cubicBezTo>
                  <a:cubicBezTo>
                    <a:pt x="12462" y="15641"/>
                    <a:pt x="12462" y="16386"/>
                    <a:pt x="12462" y="16386"/>
                  </a:cubicBezTo>
                  <a:cubicBezTo>
                    <a:pt x="12462" y="16386"/>
                    <a:pt x="10800" y="17131"/>
                    <a:pt x="10800" y="16386"/>
                  </a:cubicBezTo>
                  <a:cubicBezTo>
                    <a:pt x="9969" y="16386"/>
                    <a:pt x="9969" y="15641"/>
                    <a:pt x="9969" y="15641"/>
                  </a:cubicBezTo>
                  <a:cubicBezTo>
                    <a:pt x="9969" y="15641"/>
                    <a:pt x="9138" y="15641"/>
                    <a:pt x="8308" y="15641"/>
                  </a:cubicBezTo>
                  <a:cubicBezTo>
                    <a:pt x="8308" y="15641"/>
                    <a:pt x="7477" y="14152"/>
                    <a:pt x="8308" y="13407"/>
                  </a:cubicBezTo>
                  <a:cubicBezTo>
                    <a:pt x="9138" y="13407"/>
                    <a:pt x="9138" y="13407"/>
                    <a:pt x="9138" y="13407"/>
                  </a:cubicBezTo>
                  <a:cubicBezTo>
                    <a:pt x="9138" y="12662"/>
                    <a:pt x="9138" y="12662"/>
                    <a:pt x="9138" y="11917"/>
                  </a:cubicBezTo>
                  <a:cubicBezTo>
                    <a:pt x="10800" y="11917"/>
                    <a:pt x="10800" y="11917"/>
                    <a:pt x="10800" y="11917"/>
                  </a:cubicBezTo>
                  <a:cubicBezTo>
                    <a:pt x="11631" y="11917"/>
                    <a:pt x="11631" y="12662"/>
                    <a:pt x="11631" y="13407"/>
                  </a:cubicBezTo>
                  <a:cubicBezTo>
                    <a:pt x="11631" y="13407"/>
                    <a:pt x="12462" y="12662"/>
                    <a:pt x="13292" y="13407"/>
                  </a:cubicBezTo>
                  <a:cubicBezTo>
                    <a:pt x="13292" y="13407"/>
                    <a:pt x="14123" y="14897"/>
                    <a:pt x="13292" y="1489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1" name="Figur">
              <a:extLst>
                <a:ext uri="{FF2B5EF4-FFF2-40B4-BE49-F238E27FC236}">
                  <a16:creationId xmlns:a16="http://schemas.microsoft.com/office/drawing/2014/main" id="{A5D4C53B-D8B2-2C98-B03A-AC0120FE9CD7}"/>
                </a:ext>
              </a:extLst>
            </p:cNvPr>
            <p:cNvSpPr/>
            <p:nvPr/>
          </p:nvSpPr>
          <p:spPr>
            <a:xfrm>
              <a:off x="1259130" y="365125"/>
              <a:ext cx="199783" cy="452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0" h="21600" extrusionOk="0">
                  <a:moveTo>
                    <a:pt x="19277" y="2728"/>
                  </a:moveTo>
                  <a:cubicBezTo>
                    <a:pt x="19277" y="1819"/>
                    <a:pt x="20259" y="909"/>
                    <a:pt x="20750" y="455"/>
                  </a:cubicBezTo>
                  <a:cubicBezTo>
                    <a:pt x="20750" y="227"/>
                    <a:pt x="20259" y="0"/>
                    <a:pt x="19768" y="0"/>
                  </a:cubicBezTo>
                  <a:cubicBezTo>
                    <a:pt x="19768" y="0"/>
                    <a:pt x="9459" y="1137"/>
                    <a:pt x="623" y="3638"/>
                  </a:cubicBezTo>
                  <a:cubicBezTo>
                    <a:pt x="-850" y="4320"/>
                    <a:pt x="623" y="5912"/>
                    <a:pt x="1605" y="7276"/>
                  </a:cubicBezTo>
                  <a:cubicBezTo>
                    <a:pt x="5532" y="11368"/>
                    <a:pt x="9950" y="10914"/>
                    <a:pt x="11423" y="14097"/>
                  </a:cubicBezTo>
                  <a:cubicBezTo>
                    <a:pt x="11914" y="15234"/>
                    <a:pt x="13877" y="19326"/>
                    <a:pt x="14368" y="19781"/>
                  </a:cubicBezTo>
                  <a:cubicBezTo>
                    <a:pt x="15350" y="20918"/>
                    <a:pt x="17314" y="21600"/>
                    <a:pt x="19768" y="21600"/>
                  </a:cubicBezTo>
                  <a:cubicBezTo>
                    <a:pt x="19277" y="16143"/>
                    <a:pt x="17805" y="7731"/>
                    <a:pt x="19277" y="2728"/>
                  </a:cubicBezTo>
                  <a:close/>
                  <a:moveTo>
                    <a:pt x="7986" y="6139"/>
                  </a:moveTo>
                  <a:cubicBezTo>
                    <a:pt x="7986" y="6594"/>
                    <a:pt x="7005" y="7731"/>
                    <a:pt x="6023" y="7731"/>
                  </a:cubicBezTo>
                  <a:cubicBezTo>
                    <a:pt x="5532" y="7731"/>
                    <a:pt x="4550" y="6366"/>
                    <a:pt x="5041" y="5912"/>
                  </a:cubicBezTo>
                  <a:cubicBezTo>
                    <a:pt x="5041" y="5457"/>
                    <a:pt x="5041" y="5457"/>
                    <a:pt x="5041" y="5229"/>
                  </a:cubicBezTo>
                  <a:cubicBezTo>
                    <a:pt x="5532" y="5229"/>
                    <a:pt x="6023" y="5684"/>
                    <a:pt x="6023" y="6366"/>
                  </a:cubicBezTo>
                  <a:cubicBezTo>
                    <a:pt x="6514" y="6366"/>
                    <a:pt x="6514" y="6366"/>
                    <a:pt x="6514" y="6366"/>
                  </a:cubicBezTo>
                  <a:cubicBezTo>
                    <a:pt x="7005" y="5684"/>
                    <a:pt x="7495" y="5457"/>
                    <a:pt x="7986" y="5457"/>
                  </a:cubicBezTo>
                  <a:cubicBezTo>
                    <a:pt x="7986" y="5457"/>
                    <a:pt x="8477" y="5912"/>
                    <a:pt x="7986" y="6139"/>
                  </a:cubicBezTo>
                  <a:close/>
                  <a:moveTo>
                    <a:pt x="11914" y="2728"/>
                  </a:moveTo>
                  <a:cubicBezTo>
                    <a:pt x="11914" y="2274"/>
                    <a:pt x="12405" y="2274"/>
                    <a:pt x="12405" y="2274"/>
                  </a:cubicBezTo>
                  <a:cubicBezTo>
                    <a:pt x="12895" y="2274"/>
                    <a:pt x="12895" y="2728"/>
                    <a:pt x="12895" y="3183"/>
                  </a:cubicBezTo>
                  <a:cubicBezTo>
                    <a:pt x="13386" y="3183"/>
                    <a:pt x="13386" y="3183"/>
                    <a:pt x="13386" y="3183"/>
                  </a:cubicBezTo>
                  <a:cubicBezTo>
                    <a:pt x="13877" y="2728"/>
                    <a:pt x="14368" y="2501"/>
                    <a:pt x="14859" y="2501"/>
                  </a:cubicBezTo>
                  <a:cubicBezTo>
                    <a:pt x="14859" y="2728"/>
                    <a:pt x="14859" y="2956"/>
                    <a:pt x="14859" y="3183"/>
                  </a:cubicBezTo>
                  <a:cubicBezTo>
                    <a:pt x="14368" y="3638"/>
                    <a:pt x="12895" y="4547"/>
                    <a:pt x="12405" y="4547"/>
                  </a:cubicBezTo>
                  <a:cubicBezTo>
                    <a:pt x="11914" y="4320"/>
                    <a:pt x="11423" y="3183"/>
                    <a:pt x="11914" y="2728"/>
                  </a:cubicBezTo>
                  <a:close/>
                  <a:moveTo>
                    <a:pt x="15350" y="8867"/>
                  </a:moveTo>
                  <a:cubicBezTo>
                    <a:pt x="14859" y="9322"/>
                    <a:pt x="13386" y="10686"/>
                    <a:pt x="12895" y="10459"/>
                  </a:cubicBezTo>
                  <a:cubicBezTo>
                    <a:pt x="11914" y="10459"/>
                    <a:pt x="11914" y="8867"/>
                    <a:pt x="11914" y="8413"/>
                  </a:cubicBezTo>
                  <a:cubicBezTo>
                    <a:pt x="11914" y="7958"/>
                    <a:pt x="12405" y="7958"/>
                    <a:pt x="12405" y="7958"/>
                  </a:cubicBezTo>
                  <a:cubicBezTo>
                    <a:pt x="12895" y="7958"/>
                    <a:pt x="12895" y="8413"/>
                    <a:pt x="12895" y="9095"/>
                  </a:cubicBezTo>
                  <a:cubicBezTo>
                    <a:pt x="13877" y="9095"/>
                    <a:pt x="13877" y="9095"/>
                    <a:pt x="13877" y="9095"/>
                  </a:cubicBezTo>
                  <a:cubicBezTo>
                    <a:pt x="14368" y="8413"/>
                    <a:pt x="15350" y="8185"/>
                    <a:pt x="15350" y="8185"/>
                  </a:cubicBezTo>
                  <a:cubicBezTo>
                    <a:pt x="15841" y="8185"/>
                    <a:pt x="15841" y="8640"/>
                    <a:pt x="15350" y="88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" name="Figur">
              <a:extLst>
                <a:ext uri="{FF2B5EF4-FFF2-40B4-BE49-F238E27FC236}">
                  <a16:creationId xmlns:a16="http://schemas.microsoft.com/office/drawing/2014/main" id="{01574EB8-AF59-7DD3-CF9B-ECD2427741E3}"/>
                </a:ext>
              </a:extLst>
            </p:cNvPr>
            <p:cNvSpPr/>
            <p:nvPr/>
          </p:nvSpPr>
          <p:spPr>
            <a:xfrm>
              <a:off x="1682750" y="365125"/>
              <a:ext cx="206070" cy="452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9" h="21600" extrusionOk="0">
                  <a:moveTo>
                    <a:pt x="20160" y="3865"/>
                  </a:moveTo>
                  <a:cubicBezTo>
                    <a:pt x="11040" y="1137"/>
                    <a:pt x="960" y="0"/>
                    <a:pt x="480" y="0"/>
                  </a:cubicBezTo>
                  <a:cubicBezTo>
                    <a:pt x="0" y="455"/>
                    <a:pt x="0" y="455"/>
                    <a:pt x="0" y="455"/>
                  </a:cubicBezTo>
                  <a:cubicBezTo>
                    <a:pt x="480" y="909"/>
                    <a:pt x="1440" y="1819"/>
                    <a:pt x="1440" y="2728"/>
                  </a:cubicBezTo>
                  <a:cubicBezTo>
                    <a:pt x="2400" y="7731"/>
                    <a:pt x="1440" y="16143"/>
                    <a:pt x="960" y="21600"/>
                  </a:cubicBezTo>
                  <a:cubicBezTo>
                    <a:pt x="3360" y="21600"/>
                    <a:pt x="5280" y="20918"/>
                    <a:pt x="6240" y="19781"/>
                  </a:cubicBezTo>
                  <a:cubicBezTo>
                    <a:pt x="6720" y="19326"/>
                    <a:pt x="8160" y="15234"/>
                    <a:pt x="9120" y="14097"/>
                  </a:cubicBezTo>
                  <a:cubicBezTo>
                    <a:pt x="10560" y="11596"/>
                    <a:pt x="17280" y="10459"/>
                    <a:pt x="19200" y="7503"/>
                  </a:cubicBezTo>
                  <a:cubicBezTo>
                    <a:pt x="20160" y="6139"/>
                    <a:pt x="21600" y="4320"/>
                    <a:pt x="20160" y="3865"/>
                  </a:cubicBezTo>
                  <a:close/>
                  <a:moveTo>
                    <a:pt x="5280" y="2501"/>
                  </a:moveTo>
                  <a:cubicBezTo>
                    <a:pt x="5760" y="2501"/>
                    <a:pt x="6240" y="2728"/>
                    <a:pt x="6720" y="3183"/>
                  </a:cubicBezTo>
                  <a:cubicBezTo>
                    <a:pt x="7680" y="3183"/>
                    <a:pt x="7680" y="3183"/>
                    <a:pt x="7680" y="3183"/>
                  </a:cubicBezTo>
                  <a:cubicBezTo>
                    <a:pt x="7200" y="2728"/>
                    <a:pt x="7680" y="2274"/>
                    <a:pt x="7680" y="2274"/>
                  </a:cubicBezTo>
                  <a:cubicBezTo>
                    <a:pt x="8160" y="2274"/>
                    <a:pt x="8160" y="2274"/>
                    <a:pt x="8160" y="2728"/>
                  </a:cubicBezTo>
                  <a:cubicBezTo>
                    <a:pt x="8640" y="3183"/>
                    <a:pt x="8640" y="4320"/>
                    <a:pt x="7680" y="4547"/>
                  </a:cubicBezTo>
                  <a:cubicBezTo>
                    <a:pt x="7200" y="4547"/>
                    <a:pt x="5760" y="3638"/>
                    <a:pt x="5760" y="3183"/>
                  </a:cubicBezTo>
                  <a:cubicBezTo>
                    <a:pt x="5280" y="2956"/>
                    <a:pt x="5280" y="2728"/>
                    <a:pt x="5280" y="2501"/>
                  </a:cubicBezTo>
                  <a:close/>
                  <a:moveTo>
                    <a:pt x="7680" y="11368"/>
                  </a:moveTo>
                  <a:cubicBezTo>
                    <a:pt x="7200" y="11596"/>
                    <a:pt x="5760" y="10232"/>
                    <a:pt x="5280" y="9777"/>
                  </a:cubicBezTo>
                  <a:cubicBezTo>
                    <a:pt x="5280" y="9322"/>
                    <a:pt x="5280" y="9095"/>
                    <a:pt x="5280" y="9095"/>
                  </a:cubicBezTo>
                  <a:cubicBezTo>
                    <a:pt x="5760" y="8867"/>
                    <a:pt x="6240" y="9095"/>
                    <a:pt x="6720" y="10004"/>
                  </a:cubicBezTo>
                  <a:cubicBezTo>
                    <a:pt x="7680" y="10004"/>
                    <a:pt x="7680" y="10004"/>
                    <a:pt x="7680" y="10004"/>
                  </a:cubicBezTo>
                  <a:cubicBezTo>
                    <a:pt x="7680" y="9095"/>
                    <a:pt x="8160" y="8640"/>
                    <a:pt x="8160" y="8640"/>
                  </a:cubicBezTo>
                  <a:cubicBezTo>
                    <a:pt x="8640" y="8640"/>
                    <a:pt x="8640" y="8867"/>
                    <a:pt x="8640" y="9322"/>
                  </a:cubicBezTo>
                  <a:cubicBezTo>
                    <a:pt x="9120" y="9777"/>
                    <a:pt x="8640" y="11368"/>
                    <a:pt x="7680" y="11368"/>
                  </a:cubicBezTo>
                  <a:close/>
                  <a:moveTo>
                    <a:pt x="14880" y="7958"/>
                  </a:moveTo>
                  <a:cubicBezTo>
                    <a:pt x="13920" y="7958"/>
                    <a:pt x="12960" y="6821"/>
                    <a:pt x="12960" y="6366"/>
                  </a:cubicBezTo>
                  <a:cubicBezTo>
                    <a:pt x="12480" y="5912"/>
                    <a:pt x="12960" y="5684"/>
                    <a:pt x="12960" y="5684"/>
                  </a:cubicBezTo>
                  <a:cubicBezTo>
                    <a:pt x="13440" y="5684"/>
                    <a:pt x="13920" y="5912"/>
                    <a:pt x="14400" y="6594"/>
                  </a:cubicBezTo>
                  <a:cubicBezTo>
                    <a:pt x="14880" y="6594"/>
                    <a:pt x="14880" y="6594"/>
                    <a:pt x="14880" y="6594"/>
                  </a:cubicBezTo>
                  <a:cubicBezTo>
                    <a:pt x="14880" y="5912"/>
                    <a:pt x="15360" y="5457"/>
                    <a:pt x="15360" y="5457"/>
                  </a:cubicBezTo>
                  <a:cubicBezTo>
                    <a:pt x="15840" y="5457"/>
                    <a:pt x="15840" y="5684"/>
                    <a:pt x="15840" y="6139"/>
                  </a:cubicBezTo>
                  <a:cubicBezTo>
                    <a:pt x="16320" y="6594"/>
                    <a:pt x="15360" y="7958"/>
                    <a:pt x="14880" y="795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" name="Figur">
              <a:extLst>
                <a:ext uri="{FF2B5EF4-FFF2-40B4-BE49-F238E27FC236}">
                  <a16:creationId xmlns:a16="http://schemas.microsoft.com/office/drawing/2014/main" id="{CFEF9B85-B3C1-90C7-D51C-C57217418EE3}"/>
                </a:ext>
              </a:extLst>
            </p:cNvPr>
            <p:cNvSpPr/>
            <p:nvPr/>
          </p:nvSpPr>
          <p:spPr>
            <a:xfrm>
              <a:off x="1592262" y="219075"/>
              <a:ext cx="64580" cy="69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6" h="21600" extrusionOk="0">
                  <a:moveTo>
                    <a:pt x="15840" y="8640"/>
                  </a:moveTo>
                  <a:cubicBezTo>
                    <a:pt x="15840" y="8640"/>
                    <a:pt x="15840" y="2880"/>
                    <a:pt x="11520" y="1440"/>
                  </a:cubicBezTo>
                  <a:cubicBezTo>
                    <a:pt x="11520" y="0"/>
                    <a:pt x="11520" y="0"/>
                    <a:pt x="11520" y="0"/>
                  </a:cubicBezTo>
                  <a:cubicBezTo>
                    <a:pt x="11520" y="0"/>
                    <a:pt x="15840" y="0"/>
                    <a:pt x="18720" y="1440"/>
                  </a:cubicBezTo>
                  <a:cubicBezTo>
                    <a:pt x="18720" y="2880"/>
                    <a:pt x="18720" y="2880"/>
                    <a:pt x="18720" y="2880"/>
                  </a:cubicBezTo>
                  <a:cubicBezTo>
                    <a:pt x="21600" y="11520"/>
                    <a:pt x="15840" y="15840"/>
                    <a:pt x="15840" y="21600"/>
                  </a:cubicBezTo>
                  <a:cubicBezTo>
                    <a:pt x="10080" y="17280"/>
                    <a:pt x="4320" y="17280"/>
                    <a:pt x="4320" y="17280"/>
                  </a:cubicBezTo>
                  <a:cubicBezTo>
                    <a:pt x="0" y="8640"/>
                    <a:pt x="0" y="8640"/>
                    <a:pt x="0" y="8640"/>
                  </a:cubicBezTo>
                  <a:cubicBezTo>
                    <a:pt x="0" y="8640"/>
                    <a:pt x="1440" y="8640"/>
                    <a:pt x="4320" y="7200"/>
                  </a:cubicBezTo>
                  <a:cubicBezTo>
                    <a:pt x="8640" y="7200"/>
                    <a:pt x="12960" y="7200"/>
                    <a:pt x="15840" y="864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4" name="Figur">
              <a:extLst>
                <a:ext uri="{FF2B5EF4-FFF2-40B4-BE49-F238E27FC236}">
                  <a16:creationId xmlns:a16="http://schemas.microsoft.com/office/drawing/2014/main" id="{BD96509B-32A7-B1E3-DF82-3BF9DA1F025D}"/>
                </a:ext>
              </a:extLst>
            </p:cNvPr>
            <p:cNvSpPr/>
            <p:nvPr/>
          </p:nvSpPr>
          <p:spPr>
            <a:xfrm>
              <a:off x="1441053" y="57150"/>
              <a:ext cx="251222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902" y="18783"/>
                  </a:move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8049" y="18783"/>
                    <a:pt x="5196" y="18783"/>
                    <a:pt x="3158" y="21600"/>
                  </a:cubicBezTo>
                  <a:cubicBezTo>
                    <a:pt x="2751" y="19722"/>
                    <a:pt x="1936" y="11270"/>
                    <a:pt x="1121" y="8452"/>
                  </a:cubicBezTo>
                  <a:cubicBezTo>
                    <a:pt x="713" y="7513"/>
                    <a:pt x="306" y="6574"/>
                    <a:pt x="306" y="6574"/>
                  </a:cubicBezTo>
                  <a:cubicBezTo>
                    <a:pt x="-102" y="5635"/>
                    <a:pt x="-102" y="5635"/>
                    <a:pt x="306" y="5635"/>
                  </a:cubicBezTo>
                  <a:cubicBezTo>
                    <a:pt x="306" y="4696"/>
                    <a:pt x="713" y="4696"/>
                    <a:pt x="1121" y="4696"/>
                  </a:cubicBezTo>
                  <a:cubicBezTo>
                    <a:pt x="1528" y="5635"/>
                    <a:pt x="1528" y="5635"/>
                    <a:pt x="1528" y="6574"/>
                  </a:cubicBezTo>
                  <a:cubicBezTo>
                    <a:pt x="1936" y="6574"/>
                    <a:pt x="1936" y="6574"/>
                    <a:pt x="1936" y="6574"/>
                  </a:cubicBezTo>
                  <a:cubicBezTo>
                    <a:pt x="1936" y="5635"/>
                    <a:pt x="1936" y="5635"/>
                    <a:pt x="1936" y="5635"/>
                  </a:cubicBezTo>
                  <a:cubicBezTo>
                    <a:pt x="1936" y="4696"/>
                    <a:pt x="2343" y="4696"/>
                    <a:pt x="2751" y="5635"/>
                  </a:cubicBezTo>
                  <a:cubicBezTo>
                    <a:pt x="3158" y="6574"/>
                    <a:pt x="3158" y="6574"/>
                    <a:pt x="3158" y="7513"/>
                  </a:cubicBezTo>
                  <a:cubicBezTo>
                    <a:pt x="3158" y="7513"/>
                    <a:pt x="3158" y="8452"/>
                    <a:pt x="3158" y="9391"/>
                  </a:cubicBezTo>
                  <a:cubicBezTo>
                    <a:pt x="2751" y="9391"/>
                    <a:pt x="2751" y="9391"/>
                    <a:pt x="2343" y="8452"/>
                  </a:cubicBezTo>
                  <a:cubicBezTo>
                    <a:pt x="2343" y="9391"/>
                    <a:pt x="2343" y="9391"/>
                    <a:pt x="2343" y="9391"/>
                  </a:cubicBezTo>
                  <a:cubicBezTo>
                    <a:pt x="2751" y="10330"/>
                    <a:pt x="3566" y="11270"/>
                    <a:pt x="4381" y="11270"/>
                  </a:cubicBezTo>
                  <a:cubicBezTo>
                    <a:pt x="5604" y="11270"/>
                    <a:pt x="6011" y="9391"/>
                    <a:pt x="6011" y="7513"/>
                  </a:cubicBezTo>
                  <a:cubicBezTo>
                    <a:pt x="5604" y="7513"/>
                    <a:pt x="5604" y="7513"/>
                    <a:pt x="5604" y="7513"/>
                  </a:cubicBezTo>
                  <a:cubicBezTo>
                    <a:pt x="5604" y="7513"/>
                    <a:pt x="5604" y="8452"/>
                    <a:pt x="5196" y="8452"/>
                  </a:cubicBezTo>
                  <a:cubicBezTo>
                    <a:pt x="5196" y="8452"/>
                    <a:pt x="4789" y="8452"/>
                    <a:pt x="4789" y="6574"/>
                  </a:cubicBezTo>
                  <a:cubicBezTo>
                    <a:pt x="4381" y="5635"/>
                    <a:pt x="4381" y="5635"/>
                    <a:pt x="4381" y="4696"/>
                  </a:cubicBezTo>
                  <a:cubicBezTo>
                    <a:pt x="4789" y="4696"/>
                    <a:pt x="4789" y="4696"/>
                    <a:pt x="5196" y="4696"/>
                  </a:cubicBezTo>
                  <a:cubicBezTo>
                    <a:pt x="5196" y="4696"/>
                    <a:pt x="5196" y="4696"/>
                    <a:pt x="5604" y="4696"/>
                  </a:cubicBezTo>
                  <a:cubicBezTo>
                    <a:pt x="4789" y="3757"/>
                    <a:pt x="4789" y="2817"/>
                    <a:pt x="4789" y="2817"/>
                  </a:cubicBezTo>
                  <a:cubicBezTo>
                    <a:pt x="4789" y="1878"/>
                    <a:pt x="4789" y="1878"/>
                    <a:pt x="5604" y="939"/>
                  </a:cubicBezTo>
                  <a:cubicBezTo>
                    <a:pt x="6419" y="939"/>
                    <a:pt x="6419" y="1878"/>
                    <a:pt x="6826" y="1878"/>
                  </a:cubicBezTo>
                  <a:cubicBezTo>
                    <a:pt x="6826" y="2817"/>
                    <a:pt x="6826" y="3757"/>
                    <a:pt x="6419" y="3757"/>
                  </a:cubicBezTo>
                  <a:cubicBezTo>
                    <a:pt x="6419" y="4696"/>
                    <a:pt x="6419" y="4696"/>
                    <a:pt x="6419" y="4696"/>
                  </a:cubicBezTo>
                  <a:cubicBezTo>
                    <a:pt x="6419" y="3757"/>
                    <a:pt x="6419" y="3757"/>
                    <a:pt x="6826" y="3757"/>
                  </a:cubicBezTo>
                  <a:cubicBezTo>
                    <a:pt x="6826" y="3757"/>
                    <a:pt x="6826" y="3757"/>
                    <a:pt x="6826" y="3757"/>
                  </a:cubicBezTo>
                  <a:cubicBezTo>
                    <a:pt x="7234" y="3757"/>
                    <a:pt x="7641" y="3757"/>
                    <a:pt x="7641" y="5635"/>
                  </a:cubicBezTo>
                  <a:cubicBezTo>
                    <a:pt x="7641" y="6574"/>
                    <a:pt x="7234" y="7513"/>
                    <a:pt x="7234" y="7513"/>
                  </a:cubicBezTo>
                  <a:cubicBezTo>
                    <a:pt x="6826" y="7513"/>
                    <a:pt x="6826" y="7513"/>
                    <a:pt x="6826" y="7513"/>
                  </a:cubicBezTo>
                  <a:cubicBezTo>
                    <a:pt x="6419" y="7513"/>
                    <a:pt x="6419" y="7513"/>
                    <a:pt x="6419" y="7513"/>
                  </a:cubicBezTo>
                  <a:cubicBezTo>
                    <a:pt x="6826" y="9391"/>
                    <a:pt x="7641" y="10330"/>
                    <a:pt x="8864" y="10330"/>
                  </a:cubicBezTo>
                  <a:cubicBezTo>
                    <a:pt x="9679" y="10330"/>
                    <a:pt x="10494" y="8452"/>
                    <a:pt x="10494" y="5635"/>
                  </a:cubicBezTo>
                  <a:cubicBezTo>
                    <a:pt x="10494" y="5635"/>
                    <a:pt x="10494" y="5635"/>
                    <a:pt x="10087" y="5635"/>
                  </a:cubicBezTo>
                  <a:cubicBezTo>
                    <a:pt x="10087" y="5635"/>
                    <a:pt x="10087" y="6574"/>
                    <a:pt x="9679" y="6574"/>
                  </a:cubicBezTo>
                  <a:cubicBezTo>
                    <a:pt x="9272" y="6574"/>
                    <a:pt x="9272" y="5635"/>
                    <a:pt x="8864" y="4696"/>
                  </a:cubicBezTo>
                  <a:cubicBezTo>
                    <a:pt x="8864" y="3757"/>
                    <a:pt x="9272" y="2817"/>
                    <a:pt x="9272" y="2817"/>
                  </a:cubicBezTo>
                  <a:cubicBezTo>
                    <a:pt x="9679" y="2817"/>
                    <a:pt x="10087" y="2817"/>
                    <a:pt x="10087" y="2817"/>
                  </a:cubicBezTo>
                  <a:cubicBezTo>
                    <a:pt x="10087" y="2817"/>
                    <a:pt x="10087" y="2817"/>
                    <a:pt x="10087" y="2817"/>
                  </a:cubicBezTo>
                  <a:cubicBezTo>
                    <a:pt x="10087" y="1878"/>
                    <a:pt x="9679" y="1878"/>
                    <a:pt x="9679" y="939"/>
                  </a:cubicBezTo>
                  <a:cubicBezTo>
                    <a:pt x="9679" y="939"/>
                    <a:pt x="10087" y="0"/>
                    <a:pt x="10902" y="0"/>
                  </a:cubicBezTo>
                  <a:cubicBezTo>
                    <a:pt x="10902" y="0"/>
                    <a:pt x="10902" y="0"/>
                    <a:pt x="10902" y="0"/>
                  </a:cubicBezTo>
                  <a:cubicBezTo>
                    <a:pt x="10902" y="0"/>
                    <a:pt x="10902" y="0"/>
                    <a:pt x="10902" y="0"/>
                  </a:cubicBezTo>
                  <a:cubicBezTo>
                    <a:pt x="11309" y="0"/>
                    <a:pt x="11717" y="939"/>
                    <a:pt x="11717" y="939"/>
                  </a:cubicBezTo>
                  <a:cubicBezTo>
                    <a:pt x="11717" y="1878"/>
                    <a:pt x="11717" y="1878"/>
                    <a:pt x="11309" y="2817"/>
                  </a:cubicBezTo>
                  <a:cubicBezTo>
                    <a:pt x="11717" y="2817"/>
                    <a:pt x="11717" y="2817"/>
                    <a:pt x="11717" y="2817"/>
                  </a:cubicBezTo>
                  <a:cubicBezTo>
                    <a:pt x="12124" y="2817"/>
                    <a:pt x="12124" y="2817"/>
                    <a:pt x="12124" y="2817"/>
                  </a:cubicBezTo>
                  <a:cubicBezTo>
                    <a:pt x="12532" y="2817"/>
                    <a:pt x="12532" y="3757"/>
                    <a:pt x="12532" y="4696"/>
                  </a:cubicBezTo>
                  <a:cubicBezTo>
                    <a:pt x="12532" y="5635"/>
                    <a:pt x="12124" y="6574"/>
                    <a:pt x="11717" y="6574"/>
                  </a:cubicBezTo>
                  <a:cubicBezTo>
                    <a:pt x="11309" y="5635"/>
                    <a:pt x="11309" y="5635"/>
                    <a:pt x="11309" y="5635"/>
                  </a:cubicBezTo>
                  <a:cubicBezTo>
                    <a:pt x="11309" y="5635"/>
                    <a:pt x="11309" y="5635"/>
                    <a:pt x="11309" y="5635"/>
                  </a:cubicBezTo>
                  <a:cubicBezTo>
                    <a:pt x="11309" y="8452"/>
                    <a:pt x="12124" y="10330"/>
                    <a:pt x="12940" y="10330"/>
                  </a:cubicBezTo>
                  <a:cubicBezTo>
                    <a:pt x="14162" y="10330"/>
                    <a:pt x="14570" y="9391"/>
                    <a:pt x="14977" y="7513"/>
                  </a:cubicBezTo>
                  <a:cubicBezTo>
                    <a:pt x="14977" y="7513"/>
                    <a:pt x="14977" y="7513"/>
                    <a:pt x="14977" y="7513"/>
                  </a:cubicBezTo>
                  <a:cubicBezTo>
                    <a:pt x="14570" y="7513"/>
                    <a:pt x="14570" y="7513"/>
                    <a:pt x="14570" y="7513"/>
                  </a:cubicBezTo>
                  <a:cubicBezTo>
                    <a:pt x="14162" y="7513"/>
                    <a:pt x="13755" y="6574"/>
                    <a:pt x="14162" y="5635"/>
                  </a:cubicBezTo>
                  <a:cubicBezTo>
                    <a:pt x="14162" y="3757"/>
                    <a:pt x="14570" y="3757"/>
                    <a:pt x="14570" y="3757"/>
                  </a:cubicBezTo>
                  <a:cubicBezTo>
                    <a:pt x="14977" y="3757"/>
                    <a:pt x="14977" y="3757"/>
                    <a:pt x="14977" y="3757"/>
                  </a:cubicBezTo>
                  <a:cubicBezTo>
                    <a:pt x="14977" y="3757"/>
                    <a:pt x="14977" y="3757"/>
                    <a:pt x="15385" y="4696"/>
                  </a:cubicBezTo>
                  <a:cubicBezTo>
                    <a:pt x="15385" y="4696"/>
                    <a:pt x="15385" y="4696"/>
                    <a:pt x="15385" y="3757"/>
                  </a:cubicBezTo>
                  <a:cubicBezTo>
                    <a:pt x="14977" y="3757"/>
                    <a:pt x="14977" y="2817"/>
                    <a:pt x="14977" y="1878"/>
                  </a:cubicBezTo>
                  <a:cubicBezTo>
                    <a:pt x="14977" y="1878"/>
                    <a:pt x="15385" y="939"/>
                    <a:pt x="16200" y="939"/>
                  </a:cubicBezTo>
                  <a:cubicBezTo>
                    <a:pt x="16607" y="1878"/>
                    <a:pt x="17015" y="1878"/>
                    <a:pt x="17015" y="2817"/>
                  </a:cubicBezTo>
                  <a:cubicBezTo>
                    <a:pt x="17015" y="2817"/>
                    <a:pt x="16607" y="3757"/>
                    <a:pt x="16200" y="4696"/>
                  </a:cubicBezTo>
                  <a:cubicBezTo>
                    <a:pt x="16200" y="4696"/>
                    <a:pt x="16200" y="4696"/>
                    <a:pt x="16200" y="4696"/>
                  </a:cubicBezTo>
                  <a:cubicBezTo>
                    <a:pt x="16607" y="4696"/>
                    <a:pt x="17015" y="4696"/>
                    <a:pt x="17015" y="4696"/>
                  </a:cubicBezTo>
                  <a:cubicBezTo>
                    <a:pt x="17015" y="5635"/>
                    <a:pt x="17015" y="5635"/>
                    <a:pt x="17015" y="6574"/>
                  </a:cubicBezTo>
                  <a:cubicBezTo>
                    <a:pt x="16607" y="8452"/>
                    <a:pt x="16200" y="8452"/>
                    <a:pt x="16200" y="8452"/>
                  </a:cubicBezTo>
                  <a:cubicBezTo>
                    <a:pt x="15792" y="7513"/>
                    <a:pt x="15792" y="7513"/>
                    <a:pt x="15792" y="7513"/>
                  </a:cubicBezTo>
                  <a:cubicBezTo>
                    <a:pt x="15792" y="7513"/>
                    <a:pt x="15792" y="7513"/>
                    <a:pt x="15792" y="7513"/>
                  </a:cubicBezTo>
                  <a:cubicBezTo>
                    <a:pt x="15792" y="9391"/>
                    <a:pt x="15792" y="11270"/>
                    <a:pt x="17015" y="11270"/>
                  </a:cubicBezTo>
                  <a:cubicBezTo>
                    <a:pt x="17830" y="11270"/>
                    <a:pt x="18645" y="10330"/>
                    <a:pt x="19053" y="9391"/>
                  </a:cubicBezTo>
                  <a:cubicBezTo>
                    <a:pt x="19053" y="8452"/>
                    <a:pt x="19053" y="8452"/>
                    <a:pt x="19053" y="8452"/>
                  </a:cubicBezTo>
                  <a:cubicBezTo>
                    <a:pt x="19053" y="9391"/>
                    <a:pt x="18645" y="9391"/>
                    <a:pt x="18645" y="9391"/>
                  </a:cubicBezTo>
                  <a:cubicBezTo>
                    <a:pt x="18238" y="8452"/>
                    <a:pt x="18238" y="7513"/>
                    <a:pt x="18238" y="7513"/>
                  </a:cubicBezTo>
                  <a:cubicBezTo>
                    <a:pt x="18645" y="6574"/>
                    <a:pt x="18645" y="6574"/>
                    <a:pt x="18645" y="5635"/>
                  </a:cubicBezTo>
                  <a:cubicBezTo>
                    <a:pt x="19460" y="4696"/>
                    <a:pt x="19460" y="4696"/>
                    <a:pt x="19868" y="5635"/>
                  </a:cubicBezTo>
                  <a:cubicBezTo>
                    <a:pt x="19868" y="6574"/>
                    <a:pt x="19868" y="6574"/>
                    <a:pt x="19868" y="6574"/>
                  </a:cubicBezTo>
                  <a:cubicBezTo>
                    <a:pt x="19868" y="6574"/>
                    <a:pt x="19868" y="6574"/>
                    <a:pt x="19868" y="6574"/>
                  </a:cubicBezTo>
                  <a:cubicBezTo>
                    <a:pt x="19868" y="5635"/>
                    <a:pt x="20275" y="5635"/>
                    <a:pt x="20683" y="4696"/>
                  </a:cubicBezTo>
                  <a:cubicBezTo>
                    <a:pt x="21090" y="4696"/>
                    <a:pt x="21090" y="4696"/>
                    <a:pt x="21498" y="5635"/>
                  </a:cubicBezTo>
                  <a:cubicBezTo>
                    <a:pt x="21498" y="5635"/>
                    <a:pt x="21498" y="5635"/>
                    <a:pt x="21498" y="6574"/>
                  </a:cubicBezTo>
                  <a:cubicBezTo>
                    <a:pt x="21498" y="6574"/>
                    <a:pt x="20683" y="7513"/>
                    <a:pt x="20683" y="8452"/>
                  </a:cubicBezTo>
                  <a:cubicBezTo>
                    <a:pt x="19460" y="11270"/>
                    <a:pt x="18645" y="19722"/>
                    <a:pt x="18645" y="21600"/>
                  </a:cubicBezTo>
                  <a:cubicBezTo>
                    <a:pt x="16607" y="18783"/>
                    <a:pt x="13755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5" name="Figur">
              <a:extLst>
                <a:ext uri="{FF2B5EF4-FFF2-40B4-BE49-F238E27FC236}">
                  <a16:creationId xmlns:a16="http://schemas.microsoft.com/office/drawing/2014/main" id="{2E97D487-396A-840A-8F55-C67D5EFE0E28}"/>
                </a:ext>
              </a:extLst>
            </p:cNvPr>
            <p:cNvSpPr/>
            <p:nvPr/>
          </p:nvSpPr>
          <p:spPr>
            <a:xfrm>
              <a:off x="1480939" y="171275"/>
              <a:ext cx="175882" cy="17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1" h="21032" extrusionOk="0">
                  <a:moveTo>
                    <a:pt x="6719" y="19281"/>
                  </a:moveTo>
                  <a:cubicBezTo>
                    <a:pt x="7724" y="19281"/>
                    <a:pt x="8728" y="17529"/>
                    <a:pt x="8728" y="17529"/>
                  </a:cubicBezTo>
                  <a:cubicBezTo>
                    <a:pt x="9230" y="17529"/>
                    <a:pt x="9230" y="17529"/>
                    <a:pt x="9230" y="17529"/>
                  </a:cubicBezTo>
                  <a:cubicBezTo>
                    <a:pt x="9230" y="17529"/>
                    <a:pt x="9733" y="19281"/>
                    <a:pt x="10737" y="19281"/>
                  </a:cubicBezTo>
                  <a:cubicBezTo>
                    <a:pt x="14254" y="19864"/>
                    <a:pt x="17268" y="20448"/>
                    <a:pt x="18272" y="21032"/>
                  </a:cubicBezTo>
                  <a:cubicBezTo>
                    <a:pt x="18775" y="19864"/>
                    <a:pt x="18775" y="18113"/>
                    <a:pt x="16765" y="16362"/>
                  </a:cubicBezTo>
                  <a:cubicBezTo>
                    <a:pt x="16263" y="16362"/>
                    <a:pt x="14254" y="15194"/>
                    <a:pt x="10737" y="15194"/>
                  </a:cubicBezTo>
                  <a:cubicBezTo>
                    <a:pt x="9230" y="17529"/>
                    <a:pt x="7221" y="14610"/>
                    <a:pt x="5212" y="15778"/>
                  </a:cubicBezTo>
                  <a:cubicBezTo>
                    <a:pt x="5714" y="14610"/>
                    <a:pt x="6719" y="13443"/>
                    <a:pt x="7724" y="13443"/>
                  </a:cubicBezTo>
                  <a:cubicBezTo>
                    <a:pt x="7724" y="13443"/>
                    <a:pt x="8226" y="14027"/>
                    <a:pt x="8728" y="14027"/>
                  </a:cubicBezTo>
                  <a:cubicBezTo>
                    <a:pt x="9230" y="14027"/>
                    <a:pt x="10737" y="14027"/>
                    <a:pt x="10737" y="13443"/>
                  </a:cubicBezTo>
                  <a:cubicBezTo>
                    <a:pt x="10737" y="12859"/>
                    <a:pt x="9733" y="5270"/>
                    <a:pt x="9733" y="5270"/>
                  </a:cubicBezTo>
                  <a:cubicBezTo>
                    <a:pt x="9733" y="5270"/>
                    <a:pt x="12747" y="3518"/>
                    <a:pt x="15258" y="3518"/>
                  </a:cubicBezTo>
                  <a:cubicBezTo>
                    <a:pt x="17770" y="3518"/>
                    <a:pt x="18272" y="5270"/>
                    <a:pt x="18272" y="5270"/>
                  </a:cubicBezTo>
                  <a:cubicBezTo>
                    <a:pt x="19277" y="-568"/>
                    <a:pt x="13249" y="16"/>
                    <a:pt x="9230" y="16"/>
                  </a:cubicBezTo>
                  <a:cubicBezTo>
                    <a:pt x="-2323" y="16"/>
                    <a:pt x="691" y="2351"/>
                    <a:pt x="691" y="7021"/>
                  </a:cubicBezTo>
                  <a:cubicBezTo>
                    <a:pt x="691" y="8189"/>
                    <a:pt x="-816" y="9356"/>
                    <a:pt x="691" y="14027"/>
                  </a:cubicBezTo>
                  <a:cubicBezTo>
                    <a:pt x="1193" y="14610"/>
                    <a:pt x="1193" y="15194"/>
                    <a:pt x="1696" y="16362"/>
                  </a:cubicBezTo>
                  <a:cubicBezTo>
                    <a:pt x="189" y="17529"/>
                    <a:pt x="-314" y="19281"/>
                    <a:pt x="189" y="21032"/>
                  </a:cubicBezTo>
                  <a:cubicBezTo>
                    <a:pt x="1696" y="19864"/>
                    <a:pt x="4710" y="19281"/>
                    <a:pt x="6719" y="19281"/>
                  </a:cubicBezTo>
                  <a:moveTo>
                    <a:pt x="8226" y="5270"/>
                  </a:moveTo>
                  <a:cubicBezTo>
                    <a:pt x="7724" y="7605"/>
                    <a:pt x="7724" y="9356"/>
                    <a:pt x="7724" y="9356"/>
                  </a:cubicBezTo>
                  <a:cubicBezTo>
                    <a:pt x="7724" y="9356"/>
                    <a:pt x="6719" y="9356"/>
                    <a:pt x="5714" y="8773"/>
                  </a:cubicBezTo>
                  <a:cubicBezTo>
                    <a:pt x="3203" y="8773"/>
                    <a:pt x="1696" y="8773"/>
                    <a:pt x="1696" y="8773"/>
                  </a:cubicBezTo>
                  <a:cubicBezTo>
                    <a:pt x="2198" y="8189"/>
                    <a:pt x="2198" y="6437"/>
                    <a:pt x="4207" y="6437"/>
                  </a:cubicBezTo>
                  <a:cubicBezTo>
                    <a:pt x="4207" y="5854"/>
                    <a:pt x="4207" y="5854"/>
                    <a:pt x="4207" y="5854"/>
                  </a:cubicBezTo>
                  <a:cubicBezTo>
                    <a:pt x="1696" y="5270"/>
                    <a:pt x="1696" y="5270"/>
                    <a:pt x="1696" y="5270"/>
                  </a:cubicBezTo>
                  <a:cubicBezTo>
                    <a:pt x="3203" y="1183"/>
                    <a:pt x="7724" y="4686"/>
                    <a:pt x="8226" y="527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6" name="Figur">
              <a:extLst>
                <a:ext uri="{FF2B5EF4-FFF2-40B4-BE49-F238E27FC236}">
                  <a16:creationId xmlns:a16="http://schemas.microsoft.com/office/drawing/2014/main" id="{88B12FB1-5EBB-75D8-47BF-997EE2FDBD5B}"/>
                </a:ext>
              </a:extLst>
            </p:cNvPr>
            <p:cNvSpPr/>
            <p:nvPr/>
          </p:nvSpPr>
          <p:spPr>
            <a:xfrm>
              <a:off x="1476488" y="344199"/>
              <a:ext cx="183732" cy="16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0" h="20533" extrusionOk="0">
                  <a:moveTo>
                    <a:pt x="18160" y="836"/>
                  </a:moveTo>
                  <a:cubicBezTo>
                    <a:pt x="12502" y="-364"/>
                    <a:pt x="6845" y="-364"/>
                    <a:pt x="1188" y="1436"/>
                  </a:cubicBezTo>
                  <a:cubicBezTo>
                    <a:pt x="160" y="6236"/>
                    <a:pt x="-869" y="15836"/>
                    <a:pt x="1188" y="18836"/>
                  </a:cubicBezTo>
                  <a:cubicBezTo>
                    <a:pt x="1702" y="19436"/>
                    <a:pt x="4788" y="21236"/>
                    <a:pt x="7874" y="20036"/>
                  </a:cubicBezTo>
                  <a:cubicBezTo>
                    <a:pt x="8902" y="19436"/>
                    <a:pt x="8902" y="15236"/>
                    <a:pt x="8902" y="13436"/>
                  </a:cubicBezTo>
                  <a:cubicBezTo>
                    <a:pt x="8902" y="10436"/>
                    <a:pt x="9417" y="9836"/>
                    <a:pt x="9417" y="9836"/>
                  </a:cubicBezTo>
                  <a:cubicBezTo>
                    <a:pt x="10445" y="9836"/>
                    <a:pt x="10445" y="9836"/>
                    <a:pt x="10445" y="9836"/>
                  </a:cubicBezTo>
                  <a:cubicBezTo>
                    <a:pt x="10960" y="10436"/>
                    <a:pt x="10960" y="19436"/>
                    <a:pt x="11988" y="20036"/>
                  </a:cubicBezTo>
                  <a:cubicBezTo>
                    <a:pt x="14560" y="21236"/>
                    <a:pt x="18674" y="20036"/>
                    <a:pt x="19188" y="18836"/>
                  </a:cubicBezTo>
                  <a:cubicBezTo>
                    <a:pt x="20731" y="16436"/>
                    <a:pt x="19188" y="3836"/>
                    <a:pt x="18160" y="836"/>
                  </a:cubicBezTo>
                  <a:close/>
                  <a:moveTo>
                    <a:pt x="9931" y="5036"/>
                  </a:moveTo>
                  <a:cubicBezTo>
                    <a:pt x="6845" y="5036"/>
                    <a:pt x="6331" y="4436"/>
                    <a:pt x="6331" y="2636"/>
                  </a:cubicBezTo>
                  <a:cubicBezTo>
                    <a:pt x="6331" y="2636"/>
                    <a:pt x="6845" y="3236"/>
                    <a:pt x="9931" y="3236"/>
                  </a:cubicBezTo>
                  <a:cubicBezTo>
                    <a:pt x="12502" y="3236"/>
                    <a:pt x="13017" y="2636"/>
                    <a:pt x="13017" y="2636"/>
                  </a:cubicBezTo>
                  <a:cubicBezTo>
                    <a:pt x="13017" y="4436"/>
                    <a:pt x="12502" y="5036"/>
                    <a:pt x="9931" y="50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" name="Figur">
              <a:extLst>
                <a:ext uri="{FF2B5EF4-FFF2-40B4-BE49-F238E27FC236}">
                  <a16:creationId xmlns:a16="http://schemas.microsoft.com/office/drawing/2014/main" id="{211037CD-3F76-92D6-C133-879CDAF64DB2}"/>
                </a:ext>
              </a:extLst>
            </p:cNvPr>
            <p:cNvSpPr/>
            <p:nvPr/>
          </p:nvSpPr>
          <p:spPr>
            <a:xfrm>
              <a:off x="1263114" y="869950"/>
              <a:ext cx="610884" cy="20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600" extrusionOk="0">
                  <a:moveTo>
                    <a:pt x="10708" y="19591"/>
                  </a:move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7883" y="19591"/>
                    <a:pt x="4394" y="20595"/>
                    <a:pt x="3065" y="21600"/>
                  </a:cubicBezTo>
                  <a:cubicBezTo>
                    <a:pt x="2899" y="19088"/>
                    <a:pt x="2068" y="13060"/>
                    <a:pt x="905" y="9544"/>
                  </a:cubicBezTo>
                  <a:cubicBezTo>
                    <a:pt x="739" y="9042"/>
                    <a:pt x="240" y="7535"/>
                    <a:pt x="74" y="7033"/>
                  </a:cubicBezTo>
                  <a:cubicBezTo>
                    <a:pt x="74" y="7033"/>
                    <a:pt x="-92" y="6530"/>
                    <a:pt x="74" y="6028"/>
                  </a:cubicBezTo>
                  <a:cubicBezTo>
                    <a:pt x="240" y="6028"/>
                    <a:pt x="573" y="6028"/>
                    <a:pt x="905" y="6028"/>
                  </a:cubicBezTo>
                  <a:cubicBezTo>
                    <a:pt x="1237" y="6028"/>
                    <a:pt x="1570" y="6530"/>
                    <a:pt x="1570" y="8037"/>
                  </a:cubicBezTo>
                  <a:cubicBezTo>
                    <a:pt x="1736" y="8037"/>
                    <a:pt x="1736" y="8037"/>
                    <a:pt x="1736" y="8037"/>
                  </a:cubicBezTo>
                  <a:cubicBezTo>
                    <a:pt x="1736" y="7535"/>
                    <a:pt x="1736" y="6530"/>
                    <a:pt x="1736" y="6028"/>
                  </a:cubicBezTo>
                  <a:cubicBezTo>
                    <a:pt x="1902" y="6028"/>
                    <a:pt x="2234" y="5526"/>
                    <a:pt x="2733" y="6530"/>
                  </a:cubicBezTo>
                  <a:cubicBezTo>
                    <a:pt x="2899" y="7535"/>
                    <a:pt x="3065" y="8037"/>
                    <a:pt x="3065" y="8540"/>
                  </a:cubicBezTo>
                  <a:cubicBezTo>
                    <a:pt x="3231" y="9544"/>
                    <a:pt x="3231" y="10047"/>
                    <a:pt x="3065" y="10549"/>
                  </a:cubicBezTo>
                  <a:cubicBezTo>
                    <a:pt x="2899" y="10549"/>
                    <a:pt x="2566" y="10549"/>
                    <a:pt x="2400" y="10549"/>
                  </a:cubicBezTo>
                  <a:cubicBezTo>
                    <a:pt x="2400" y="11051"/>
                    <a:pt x="2400" y="11051"/>
                    <a:pt x="2400" y="11051"/>
                  </a:cubicBezTo>
                  <a:cubicBezTo>
                    <a:pt x="2733" y="12056"/>
                    <a:pt x="3563" y="13563"/>
                    <a:pt x="4394" y="13060"/>
                  </a:cubicBezTo>
                  <a:cubicBezTo>
                    <a:pt x="5557" y="12558"/>
                    <a:pt x="5723" y="11051"/>
                    <a:pt x="5723" y="9042"/>
                  </a:cubicBezTo>
                  <a:cubicBezTo>
                    <a:pt x="5723" y="9042"/>
                    <a:pt x="5723" y="9042"/>
                    <a:pt x="5557" y="9042"/>
                  </a:cubicBezTo>
                  <a:cubicBezTo>
                    <a:pt x="5557" y="9042"/>
                    <a:pt x="5391" y="9544"/>
                    <a:pt x="5225" y="9544"/>
                  </a:cubicBezTo>
                  <a:cubicBezTo>
                    <a:pt x="5225" y="9544"/>
                    <a:pt x="4726" y="9544"/>
                    <a:pt x="4560" y="8037"/>
                  </a:cubicBezTo>
                  <a:cubicBezTo>
                    <a:pt x="4228" y="7033"/>
                    <a:pt x="4394" y="6028"/>
                    <a:pt x="4394" y="6028"/>
                  </a:cubicBezTo>
                  <a:cubicBezTo>
                    <a:pt x="4560" y="5526"/>
                    <a:pt x="4726" y="5023"/>
                    <a:pt x="5225" y="5526"/>
                  </a:cubicBezTo>
                  <a:cubicBezTo>
                    <a:pt x="5225" y="5526"/>
                    <a:pt x="5225" y="5526"/>
                    <a:pt x="5391" y="5526"/>
                  </a:cubicBezTo>
                  <a:cubicBezTo>
                    <a:pt x="4726" y="5023"/>
                    <a:pt x="4726" y="3516"/>
                    <a:pt x="4726" y="3014"/>
                  </a:cubicBezTo>
                  <a:cubicBezTo>
                    <a:pt x="4726" y="2512"/>
                    <a:pt x="4726" y="1507"/>
                    <a:pt x="5391" y="1507"/>
                  </a:cubicBezTo>
                  <a:cubicBezTo>
                    <a:pt x="6222" y="1005"/>
                    <a:pt x="6554" y="2009"/>
                    <a:pt x="6554" y="2512"/>
                  </a:cubicBezTo>
                  <a:cubicBezTo>
                    <a:pt x="6554" y="3014"/>
                    <a:pt x="6554" y="4019"/>
                    <a:pt x="6222" y="5023"/>
                  </a:cubicBezTo>
                  <a:cubicBezTo>
                    <a:pt x="6222" y="5023"/>
                    <a:pt x="6222" y="5023"/>
                    <a:pt x="6388" y="5023"/>
                  </a:cubicBezTo>
                  <a:cubicBezTo>
                    <a:pt x="6554" y="4521"/>
                    <a:pt x="6554" y="4521"/>
                    <a:pt x="6554" y="4521"/>
                  </a:cubicBezTo>
                  <a:cubicBezTo>
                    <a:pt x="6720" y="4521"/>
                    <a:pt x="6886" y="4019"/>
                    <a:pt x="6886" y="4019"/>
                  </a:cubicBezTo>
                  <a:cubicBezTo>
                    <a:pt x="7053" y="4019"/>
                    <a:pt x="7385" y="4521"/>
                    <a:pt x="7551" y="6028"/>
                  </a:cubicBezTo>
                  <a:cubicBezTo>
                    <a:pt x="7551" y="8037"/>
                    <a:pt x="7219" y="8540"/>
                    <a:pt x="7053" y="8540"/>
                  </a:cubicBezTo>
                  <a:cubicBezTo>
                    <a:pt x="6886" y="8540"/>
                    <a:pt x="6720" y="8540"/>
                    <a:pt x="6554" y="8540"/>
                  </a:cubicBezTo>
                  <a:cubicBezTo>
                    <a:pt x="6554" y="8540"/>
                    <a:pt x="6554" y="8540"/>
                    <a:pt x="6388" y="8540"/>
                  </a:cubicBezTo>
                  <a:cubicBezTo>
                    <a:pt x="6886" y="11051"/>
                    <a:pt x="7551" y="12056"/>
                    <a:pt x="8548" y="12056"/>
                  </a:cubicBezTo>
                  <a:cubicBezTo>
                    <a:pt x="9545" y="11553"/>
                    <a:pt x="10210" y="10047"/>
                    <a:pt x="10210" y="7033"/>
                  </a:cubicBezTo>
                  <a:cubicBezTo>
                    <a:pt x="10210" y="7033"/>
                    <a:pt x="10210" y="7033"/>
                    <a:pt x="10210" y="7033"/>
                  </a:cubicBezTo>
                  <a:cubicBezTo>
                    <a:pt x="10043" y="7033"/>
                    <a:pt x="9877" y="7535"/>
                    <a:pt x="9545" y="7535"/>
                  </a:cubicBezTo>
                  <a:cubicBezTo>
                    <a:pt x="9379" y="7535"/>
                    <a:pt x="9046" y="7033"/>
                    <a:pt x="8880" y="5526"/>
                  </a:cubicBezTo>
                  <a:cubicBezTo>
                    <a:pt x="8880" y="4019"/>
                    <a:pt x="9046" y="3516"/>
                    <a:pt x="9213" y="3014"/>
                  </a:cubicBezTo>
                  <a:cubicBezTo>
                    <a:pt x="9545" y="3014"/>
                    <a:pt x="9877" y="3516"/>
                    <a:pt x="9877" y="3516"/>
                  </a:cubicBezTo>
                  <a:cubicBezTo>
                    <a:pt x="10043" y="3516"/>
                    <a:pt x="10043" y="3516"/>
                    <a:pt x="10043" y="3516"/>
                  </a:cubicBezTo>
                  <a:cubicBezTo>
                    <a:pt x="9877" y="2512"/>
                    <a:pt x="9711" y="2009"/>
                    <a:pt x="9711" y="1507"/>
                  </a:cubicBezTo>
                  <a:cubicBezTo>
                    <a:pt x="9711" y="502"/>
                    <a:pt x="10043" y="0"/>
                    <a:pt x="10708" y="0"/>
                  </a:cubicBezTo>
                  <a:cubicBezTo>
                    <a:pt x="10708" y="0"/>
                    <a:pt x="10708" y="0"/>
                    <a:pt x="10708" y="0"/>
                  </a:cubicBezTo>
                  <a:cubicBezTo>
                    <a:pt x="11206" y="0"/>
                    <a:pt x="11539" y="502"/>
                    <a:pt x="11705" y="1507"/>
                  </a:cubicBezTo>
                  <a:cubicBezTo>
                    <a:pt x="11705" y="2009"/>
                    <a:pt x="11539" y="2512"/>
                    <a:pt x="11373" y="3516"/>
                  </a:cubicBezTo>
                  <a:cubicBezTo>
                    <a:pt x="11373" y="3516"/>
                    <a:pt x="11373" y="3516"/>
                    <a:pt x="11373" y="3516"/>
                  </a:cubicBezTo>
                  <a:cubicBezTo>
                    <a:pt x="11539" y="3516"/>
                    <a:pt x="11871" y="3014"/>
                    <a:pt x="12037" y="3014"/>
                  </a:cubicBezTo>
                  <a:cubicBezTo>
                    <a:pt x="12370" y="3516"/>
                    <a:pt x="12536" y="4019"/>
                    <a:pt x="12370" y="5526"/>
                  </a:cubicBezTo>
                  <a:cubicBezTo>
                    <a:pt x="12370" y="7033"/>
                    <a:pt x="12037" y="7535"/>
                    <a:pt x="11705" y="7535"/>
                  </a:cubicBezTo>
                  <a:cubicBezTo>
                    <a:pt x="11373" y="7535"/>
                    <a:pt x="11206" y="7033"/>
                    <a:pt x="11206" y="7033"/>
                  </a:cubicBezTo>
                  <a:cubicBezTo>
                    <a:pt x="11206" y="7033"/>
                    <a:pt x="11206" y="7033"/>
                    <a:pt x="11206" y="7033"/>
                  </a:cubicBezTo>
                  <a:cubicBezTo>
                    <a:pt x="11206" y="10047"/>
                    <a:pt x="11871" y="11553"/>
                    <a:pt x="12868" y="12056"/>
                  </a:cubicBezTo>
                  <a:cubicBezTo>
                    <a:pt x="13865" y="12056"/>
                    <a:pt x="14530" y="11051"/>
                    <a:pt x="14862" y="8540"/>
                  </a:cubicBezTo>
                  <a:cubicBezTo>
                    <a:pt x="14862" y="8540"/>
                    <a:pt x="14862" y="8540"/>
                    <a:pt x="14862" y="8540"/>
                  </a:cubicBezTo>
                  <a:cubicBezTo>
                    <a:pt x="14696" y="8540"/>
                    <a:pt x="14363" y="8540"/>
                    <a:pt x="14363" y="8540"/>
                  </a:cubicBezTo>
                  <a:cubicBezTo>
                    <a:pt x="14197" y="8540"/>
                    <a:pt x="13699" y="8037"/>
                    <a:pt x="13865" y="6028"/>
                  </a:cubicBezTo>
                  <a:cubicBezTo>
                    <a:pt x="14031" y="4521"/>
                    <a:pt x="14197" y="4019"/>
                    <a:pt x="14530" y="4019"/>
                  </a:cubicBezTo>
                  <a:cubicBezTo>
                    <a:pt x="14696" y="4521"/>
                    <a:pt x="14696" y="4521"/>
                    <a:pt x="14696" y="4521"/>
                  </a:cubicBezTo>
                  <a:cubicBezTo>
                    <a:pt x="14862" y="4521"/>
                    <a:pt x="14862" y="5023"/>
                    <a:pt x="15028" y="5023"/>
                  </a:cubicBezTo>
                  <a:cubicBezTo>
                    <a:pt x="15194" y="5023"/>
                    <a:pt x="15194" y="5023"/>
                    <a:pt x="15194" y="5023"/>
                  </a:cubicBezTo>
                  <a:cubicBezTo>
                    <a:pt x="14862" y="4019"/>
                    <a:pt x="14696" y="3014"/>
                    <a:pt x="14862" y="2512"/>
                  </a:cubicBezTo>
                  <a:cubicBezTo>
                    <a:pt x="14862" y="2009"/>
                    <a:pt x="15194" y="1005"/>
                    <a:pt x="15859" y="1507"/>
                  </a:cubicBezTo>
                  <a:cubicBezTo>
                    <a:pt x="16523" y="1507"/>
                    <a:pt x="16690" y="2512"/>
                    <a:pt x="16690" y="3014"/>
                  </a:cubicBezTo>
                  <a:cubicBezTo>
                    <a:pt x="16690" y="3516"/>
                    <a:pt x="16523" y="5023"/>
                    <a:pt x="16025" y="5526"/>
                  </a:cubicBezTo>
                  <a:cubicBezTo>
                    <a:pt x="16025" y="5526"/>
                    <a:pt x="16025" y="5526"/>
                    <a:pt x="16025" y="5526"/>
                  </a:cubicBezTo>
                  <a:cubicBezTo>
                    <a:pt x="16523" y="5023"/>
                    <a:pt x="16856" y="5526"/>
                    <a:pt x="16856" y="6028"/>
                  </a:cubicBezTo>
                  <a:cubicBezTo>
                    <a:pt x="17022" y="6028"/>
                    <a:pt x="17022" y="7033"/>
                    <a:pt x="16856" y="8037"/>
                  </a:cubicBezTo>
                  <a:cubicBezTo>
                    <a:pt x="16523" y="9544"/>
                    <a:pt x="16191" y="9544"/>
                    <a:pt x="16025" y="9544"/>
                  </a:cubicBezTo>
                  <a:cubicBezTo>
                    <a:pt x="15859" y="9544"/>
                    <a:pt x="15859" y="9042"/>
                    <a:pt x="15693" y="9042"/>
                  </a:cubicBezTo>
                  <a:cubicBezTo>
                    <a:pt x="15693" y="9042"/>
                    <a:pt x="15693" y="9042"/>
                    <a:pt x="15693" y="9042"/>
                  </a:cubicBezTo>
                  <a:cubicBezTo>
                    <a:pt x="15526" y="11051"/>
                    <a:pt x="15859" y="12558"/>
                    <a:pt x="16856" y="13060"/>
                  </a:cubicBezTo>
                  <a:cubicBezTo>
                    <a:pt x="17686" y="13563"/>
                    <a:pt x="18683" y="12056"/>
                    <a:pt x="19016" y="11051"/>
                  </a:cubicBezTo>
                  <a:cubicBezTo>
                    <a:pt x="19016" y="10549"/>
                    <a:pt x="19016" y="10549"/>
                    <a:pt x="19016" y="10549"/>
                  </a:cubicBezTo>
                  <a:cubicBezTo>
                    <a:pt x="18683" y="10549"/>
                    <a:pt x="18517" y="10549"/>
                    <a:pt x="18351" y="10549"/>
                  </a:cubicBezTo>
                  <a:cubicBezTo>
                    <a:pt x="18019" y="10047"/>
                    <a:pt x="18185" y="9544"/>
                    <a:pt x="18351" y="8540"/>
                  </a:cubicBezTo>
                  <a:cubicBezTo>
                    <a:pt x="18351" y="8037"/>
                    <a:pt x="18517" y="7535"/>
                    <a:pt x="18683" y="6530"/>
                  </a:cubicBezTo>
                  <a:cubicBezTo>
                    <a:pt x="19182" y="5526"/>
                    <a:pt x="19514" y="6028"/>
                    <a:pt x="19514" y="6028"/>
                  </a:cubicBezTo>
                  <a:cubicBezTo>
                    <a:pt x="19680" y="6530"/>
                    <a:pt x="19680" y="7535"/>
                    <a:pt x="19680" y="8037"/>
                  </a:cubicBezTo>
                  <a:cubicBezTo>
                    <a:pt x="19680" y="8037"/>
                    <a:pt x="19680" y="8037"/>
                    <a:pt x="19680" y="8037"/>
                  </a:cubicBezTo>
                  <a:cubicBezTo>
                    <a:pt x="19846" y="6530"/>
                    <a:pt x="20013" y="6028"/>
                    <a:pt x="20511" y="6028"/>
                  </a:cubicBezTo>
                  <a:cubicBezTo>
                    <a:pt x="20843" y="6028"/>
                    <a:pt x="21010" y="6028"/>
                    <a:pt x="21176" y="6028"/>
                  </a:cubicBezTo>
                  <a:cubicBezTo>
                    <a:pt x="21508" y="6530"/>
                    <a:pt x="21342" y="7033"/>
                    <a:pt x="21176" y="7033"/>
                  </a:cubicBezTo>
                  <a:cubicBezTo>
                    <a:pt x="21176" y="7535"/>
                    <a:pt x="20677" y="9042"/>
                    <a:pt x="20511" y="9544"/>
                  </a:cubicBezTo>
                  <a:cubicBezTo>
                    <a:pt x="19348" y="13060"/>
                    <a:pt x="18517" y="19088"/>
                    <a:pt x="18185" y="21600"/>
                  </a:cubicBezTo>
                  <a:cubicBezTo>
                    <a:pt x="16856" y="20595"/>
                    <a:pt x="13533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8" name="Figur">
              <a:extLst>
                <a:ext uri="{FF2B5EF4-FFF2-40B4-BE49-F238E27FC236}">
                  <a16:creationId xmlns:a16="http://schemas.microsoft.com/office/drawing/2014/main" id="{413F1916-5F36-1E9D-71E4-826CDDADE857}"/>
                </a:ext>
              </a:extLst>
            </p:cNvPr>
            <p:cNvSpPr/>
            <p:nvPr/>
          </p:nvSpPr>
          <p:spPr>
            <a:xfrm>
              <a:off x="1497012" y="1423987"/>
              <a:ext cx="1428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21600"/>
                  </a:moveTo>
                  <a:cubicBezTo>
                    <a:pt x="14400" y="21600"/>
                    <a:pt x="21600" y="1080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0"/>
                    <a:pt x="7200" y="21600"/>
                    <a:pt x="72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9" name="Figur">
              <a:extLst>
                <a:ext uri="{FF2B5EF4-FFF2-40B4-BE49-F238E27FC236}">
                  <a16:creationId xmlns:a16="http://schemas.microsoft.com/office/drawing/2014/main" id="{4249BFE9-ACF1-A60F-AF1C-CF91369ADFE5}"/>
                </a:ext>
              </a:extLst>
            </p:cNvPr>
            <p:cNvSpPr/>
            <p:nvPr/>
          </p:nvSpPr>
          <p:spPr>
            <a:xfrm>
              <a:off x="1487487" y="1276350"/>
              <a:ext cx="19051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0"/>
                    <a:pt x="5400" y="21600"/>
                    <a:pt x="5400" y="21600"/>
                  </a:cubicBezTo>
                  <a:cubicBezTo>
                    <a:pt x="16200" y="21600"/>
                    <a:pt x="16200" y="10800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0" name="Figur">
              <a:extLst>
                <a:ext uri="{FF2B5EF4-FFF2-40B4-BE49-F238E27FC236}">
                  <a16:creationId xmlns:a16="http://schemas.microsoft.com/office/drawing/2014/main" id="{655A8C24-6E0B-335C-5950-7D1220B8AEE8}"/>
                </a:ext>
              </a:extLst>
            </p:cNvPr>
            <p:cNvSpPr/>
            <p:nvPr/>
          </p:nvSpPr>
          <p:spPr>
            <a:xfrm>
              <a:off x="1616075" y="1287462"/>
              <a:ext cx="66675" cy="3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86" y="21600"/>
                  </a:moveTo>
                  <a:cubicBezTo>
                    <a:pt x="15429" y="21600"/>
                    <a:pt x="15429" y="21600"/>
                    <a:pt x="15429" y="21600"/>
                  </a:cubicBezTo>
                  <a:cubicBezTo>
                    <a:pt x="18514" y="21600"/>
                    <a:pt x="21600" y="18900"/>
                    <a:pt x="21600" y="10800"/>
                  </a:cubicBezTo>
                  <a:cubicBezTo>
                    <a:pt x="21600" y="2700"/>
                    <a:pt x="18514" y="0"/>
                    <a:pt x="15429" y="0"/>
                  </a:cubicBezTo>
                  <a:cubicBezTo>
                    <a:pt x="7714" y="0"/>
                    <a:pt x="7714" y="16200"/>
                    <a:pt x="0" y="18900"/>
                  </a:cubicBezTo>
                  <a:cubicBezTo>
                    <a:pt x="1543" y="18900"/>
                    <a:pt x="3086" y="18900"/>
                    <a:pt x="4629" y="18900"/>
                  </a:cubicBezTo>
                  <a:cubicBezTo>
                    <a:pt x="9257" y="18900"/>
                    <a:pt x="12343" y="18900"/>
                    <a:pt x="13886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" name="Figur">
              <a:extLst>
                <a:ext uri="{FF2B5EF4-FFF2-40B4-BE49-F238E27FC236}">
                  <a16:creationId xmlns:a16="http://schemas.microsoft.com/office/drawing/2014/main" id="{A9A417CE-AFEF-A17A-431D-FACBBC8B78A4}"/>
                </a:ext>
              </a:extLst>
            </p:cNvPr>
            <p:cNvSpPr/>
            <p:nvPr/>
          </p:nvSpPr>
          <p:spPr>
            <a:xfrm>
              <a:off x="1358900" y="1082675"/>
              <a:ext cx="419100" cy="51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09" y="0"/>
                    <a:pt x="1227" y="594"/>
                    <a:pt x="0" y="594"/>
                  </a:cubicBezTo>
                  <a:cubicBezTo>
                    <a:pt x="0" y="1585"/>
                    <a:pt x="245" y="8125"/>
                    <a:pt x="491" y="13277"/>
                  </a:cubicBezTo>
                  <a:cubicBezTo>
                    <a:pt x="982" y="19618"/>
                    <a:pt x="4909" y="21600"/>
                    <a:pt x="10800" y="21600"/>
                  </a:cubicBezTo>
                  <a:cubicBezTo>
                    <a:pt x="16200" y="21600"/>
                    <a:pt x="20618" y="20609"/>
                    <a:pt x="21109" y="13277"/>
                  </a:cubicBezTo>
                  <a:cubicBezTo>
                    <a:pt x="21355" y="8125"/>
                    <a:pt x="21600" y="1585"/>
                    <a:pt x="21600" y="594"/>
                  </a:cubicBezTo>
                  <a:cubicBezTo>
                    <a:pt x="20373" y="594"/>
                    <a:pt x="16691" y="0"/>
                    <a:pt x="10800" y="0"/>
                  </a:cubicBezTo>
                  <a:close/>
                  <a:moveTo>
                    <a:pt x="11782" y="1585"/>
                  </a:moveTo>
                  <a:cubicBezTo>
                    <a:pt x="12273" y="1585"/>
                    <a:pt x="12273" y="1783"/>
                    <a:pt x="12273" y="1783"/>
                  </a:cubicBezTo>
                  <a:cubicBezTo>
                    <a:pt x="12518" y="1783"/>
                    <a:pt x="12518" y="1783"/>
                    <a:pt x="12518" y="1783"/>
                  </a:cubicBezTo>
                  <a:cubicBezTo>
                    <a:pt x="12518" y="1783"/>
                    <a:pt x="12764" y="1585"/>
                    <a:pt x="13009" y="1585"/>
                  </a:cubicBezTo>
                  <a:cubicBezTo>
                    <a:pt x="13500" y="1585"/>
                    <a:pt x="13745" y="1783"/>
                    <a:pt x="13745" y="1783"/>
                  </a:cubicBezTo>
                  <a:cubicBezTo>
                    <a:pt x="13745" y="2378"/>
                    <a:pt x="12764" y="2378"/>
                    <a:pt x="12518" y="2576"/>
                  </a:cubicBezTo>
                  <a:cubicBezTo>
                    <a:pt x="12273" y="2576"/>
                    <a:pt x="12273" y="2576"/>
                    <a:pt x="12273" y="2576"/>
                  </a:cubicBezTo>
                  <a:cubicBezTo>
                    <a:pt x="12027" y="2378"/>
                    <a:pt x="11291" y="2378"/>
                    <a:pt x="11291" y="1783"/>
                  </a:cubicBezTo>
                  <a:cubicBezTo>
                    <a:pt x="11291" y="1783"/>
                    <a:pt x="11291" y="1585"/>
                    <a:pt x="11782" y="1585"/>
                  </a:cubicBezTo>
                  <a:close/>
                  <a:moveTo>
                    <a:pt x="6136" y="1982"/>
                  </a:moveTo>
                  <a:cubicBezTo>
                    <a:pt x="6382" y="1982"/>
                    <a:pt x="6382" y="1982"/>
                    <a:pt x="6627" y="1982"/>
                  </a:cubicBezTo>
                  <a:cubicBezTo>
                    <a:pt x="6382" y="991"/>
                    <a:pt x="6382" y="991"/>
                    <a:pt x="6382" y="991"/>
                  </a:cubicBezTo>
                  <a:cubicBezTo>
                    <a:pt x="6382" y="991"/>
                    <a:pt x="6382" y="991"/>
                    <a:pt x="6382" y="991"/>
                  </a:cubicBezTo>
                  <a:cubicBezTo>
                    <a:pt x="6873" y="1189"/>
                    <a:pt x="6873" y="1585"/>
                    <a:pt x="6873" y="1585"/>
                  </a:cubicBezTo>
                  <a:cubicBezTo>
                    <a:pt x="7118" y="1585"/>
                    <a:pt x="7118" y="1585"/>
                    <a:pt x="7118" y="1585"/>
                  </a:cubicBezTo>
                  <a:cubicBezTo>
                    <a:pt x="7118" y="1387"/>
                    <a:pt x="7364" y="991"/>
                    <a:pt x="7364" y="991"/>
                  </a:cubicBezTo>
                  <a:cubicBezTo>
                    <a:pt x="7364" y="991"/>
                    <a:pt x="7364" y="991"/>
                    <a:pt x="7364" y="991"/>
                  </a:cubicBezTo>
                  <a:cubicBezTo>
                    <a:pt x="7609" y="1189"/>
                    <a:pt x="7609" y="1585"/>
                    <a:pt x="7609" y="1585"/>
                  </a:cubicBezTo>
                  <a:cubicBezTo>
                    <a:pt x="7609" y="1585"/>
                    <a:pt x="7609" y="1585"/>
                    <a:pt x="7609" y="1585"/>
                  </a:cubicBezTo>
                  <a:cubicBezTo>
                    <a:pt x="7609" y="1585"/>
                    <a:pt x="7855" y="1189"/>
                    <a:pt x="8100" y="991"/>
                  </a:cubicBezTo>
                  <a:cubicBezTo>
                    <a:pt x="8345" y="991"/>
                    <a:pt x="8345" y="991"/>
                    <a:pt x="8345" y="991"/>
                  </a:cubicBezTo>
                  <a:cubicBezTo>
                    <a:pt x="8100" y="1783"/>
                    <a:pt x="8100" y="1783"/>
                    <a:pt x="8100" y="1783"/>
                  </a:cubicBezTo>
                  <a:cubicBezTo>
                    <a:pt x="8591" y="1783"/>
                    <a:pt x="9327" y="2972"/>
                    <a:pt x="9327" y="3963"/>
                  </a:cubicBezTo>
                  <a:cubicBezTo>
                    <a:pt x="9818" y="3765"/>
                    <a:pt x="11536" y="3765"/>
                    <a:pt x="11782" y="3765"/>
                  </a:cubicBezTo>
                  <a:cubicBezTo>
                    <a:pt x="10555" y="3567"/>
                    <a:pt x="9573" y="3171"/>
                    <a:pt x="9573" y="1783"/>
                  </a:cubicBezTo>
                  <a:cubicBezTo>
                    <a:pt x="9818" y="1783"/>
                    <a:pt x="9818" y="1982"/>
                    <a:pt x="10064" y="1982"/>
                  </a:cubicBezTo>
                  <a:cubicBezTo>
                    <a:pt x="10555" y="1982"/>
                    <a:pt x="11045" y="2378"/>
                    <a:pt x="11045" y="2576"/>
                  </a:cubicBezTo>
                  <a:cubicBezTo>
                    <a:pt x="11045" y="2774"/>
                    <a:pt x="10800" y="2972"/>
                    <a:pt x="10555" y="2972"/>
                  </a:cubicBezTo>
                  <a:cubicBezTo>
                    <a:pt x="10555" y="3171"/>
                    <a:pt x="11045" y="3567"/>
                    <a:pt x="12027" y="3567"/>
                  </a:cubicBezTo>
                  <a:cubicBezTo>
                    <a:pt x="13745" y="3567"/>
                    <a:pt x="13500" y="1982"/>
                    <a:pt x="15955" y="1982"/>
                  </a:cubicBezTo>
                  <a:cubicBezTo>
                    <a:pt x="16691" y="1982"/>
                    <a:pt x="17918" y="2180"/>
                    <a:pt x="17918" y="3369"/>
                  </a:cubicBezTo>
                  <a:cubicBezTo>
                    <a:pt x="17918" y="4360"/>
                    <a:pt x="16200" y="4558"/>
                    <a:pt x="15955" y="4558"/>
                  </a:cubicBezTo>
                  <a:cubicBezTo>
                    <a:pt x="16200" y="4756"/>
                    <a:pt x="15955" y="5350"/>
                    <a:pt x="16691" y="5350"/>
                  </a:cubicBezTo>
                  <a:cubicBezTo>
                    <a:pt x="17427" y="5350"/>
                    <a:pt x="18409" y="5152"/>
                    <a:pt x="18655" y="5152"/>
                  </a:cubicBezTo>
                  <a:cubicBezTo>
                    <a:pt x="19391" y="5152"/>
                    <a:pt x="18900" y="5747"/>
                    <a:pt x="19391" y="6143"/>
                  </a:cubicBezTo>
                  <a:cubicBezTo>
                    <a:pt x="19882" y="6341"/>
                    <a:pt x="19882" y="6539"/>
                    <a:pt x="19882" y="6539"/>
                  </a:cubicBezTo>
                  <a:cubicBezTo>
                    <a:pt x="19882" y="6738"/>
                    <a:pt x="19636" y="6936"/>
                    <a:pt x="19636" y="6936"/>
                  </a:cubicBezTo>
                  <a:cubicBezTo>
                    <a:pt x="19636" y="6936"/>
                    <a:pt x="19636" y="6738"/>
                    <a:pt x="19391" y="6738"/>
                  </a:cubicBezTo>
                  <a:cubicBezTo>
                    <a:pt x="19391" y="6738"/>
                    <a:pt x="19391" y="6738"/>
                    <a:pt x="19391" y="6738"/>
                  </a:cubicBezTo>
                  <a:cubicBezTo>
                    <a:pt x="19391" y="6738"/>
                    <a:pt x="19145" y="6738"/>
                    <a:pt x="19145" y="6539"/>
                  </a:cubicBezTo>
                  <a:cubicBezTo>
                    <a:pt x="18900" y="6539"/>
                    <a:pt x="18900" y="6738"/>
                    <a:pt x="18900" y="6738"/>
                  </a:cubicBezTo>
                  <a:cubicBezTo>
                    <a:pt x="18900" y="6738"/>
                    <a:pt x="18900" y="6738"/>
                    <a:pt x="18900" y="6936"/>
                  </a:cubicBezTo>
                  <a:cubicBezTo>
                    <a:pt x="18900" y="7134"/>
                    <a:pt x="18655" y="7134"/>
                    <a:pt x="18655" y="7134"/>
                  </a:cubicBezTo>
                  <a:cubicBezTo>
                    <a:pt x="18655" y="7134"/>
                    <a:pt x="18655" y="7134"/>
                    <a:pt x="18655" y="7134"/>
                  </a:cubicBezTo>
                  <a:cubicBezTo>
                    <a:pt x="18655" y="7332"/>
                    <a:pt x="18655" y="7332"/>
                    <a:pt x="18655" y="7332"/>
                  </a:cubicBezTo>
                  <a:cubicBezTo>
                    <a:pt x="18409" y="7134"/>
                    <a:pt x="18409" y="7134"/>
                    <a:pt x="18409" y="7134"/>
                  </a:cubicBezTo>
                  <a:cubicBezTo>
                    <a:pt x="18409" y="6936"/>
                    <a:pt x="18409" y="6936"/>
                    <a:pt x="18409" y="6936"/>
                  </a:cubicBezTo>
                  <a:cubicBezTo>
                    <a:pt x="18409" y="6738"/>
                    <a:pt x="18409" y="6738"/>
                    <a:pt x="18409" y="6738"/>
                  </a:cubicBezTo>
                  <a:cubicBezTo>
                    <a:pt x="18164" y="6738"/>
                    <a:pt x="18164" y="6738"/>
                    <a:pt x="18164" y="6738"/>
                  </a:cubicBezTo>
                  <a:cubicBezTo>
                    <a:pt x="18164" y="6738"/>
                    <a:pt x="18164" y="7134"/>
                    <a:pt x="17918" y="7134"/>
                  </a:cubicBezTo>
                  <a:cubicBezTo>
                    <a:pt x="17918" y="7134"/>
                    <a:pt x="17918" y="7134"/>
                    <a:pt x="17673" y="7134"/>
                  </a:cubicBezTo>
                  <a:cubicBezTo>
                    <a:pt x="17673" y="7134"/>
                    <a:pt x="17673" y="7134"/>
                    <a:pt x="17673" y="7134"/>
                  </a:cubicBezTo>
                  <a:cubicBezTo>
                    <a:pt x="17673" y="7134"/>
                    <a:pt x="17673" y="7134"/>
                    <a:pt x="17673" y="7134"/>
                  </a:cubicBezTo>
                  <a:cubicBezTo>
                    <a:pt x="17673" y="7134"/>
                    <a:pt x="17427" y="7134"/>
                    <a:pt x="17427" y="6936"/>
                  </a:cubicBezTo>
                  <a:cubicBezTo>
                    <a:pt x="17427" y="6738"/>
                    <a:pt x="17673" y="6738"/>
                    <a:pt x="17673" y="6738"/>
                  </a:cubicBezTo>
                  <a:cubicBezTo>
                    <a:pt x="17673" y="6539"/>
                    <a:pt x="17673" y="6539"/>
                    <a:pt x="17673" y="6539"/>
                  </a:cubicBezTo>
                  <a:cubicBezTo>
                    <a:pt x="17673" y="6738"/>
                    <a:pt x="17427" y="6738"/>
                    <a:pt x="17427" y="6738"/>
                  </a:cubicBezTo>
                  <a:cubicBezTo>
                    <a:pt x="17427" y="6738"/>
                    <a:pt x="17182" y="6738"/>
                    <a:pt x="17182" y="6539"/>
                  </a:cubicBezTo>
                  <a:cubicBezTo>
                    <a:pt x="17182" y="6738"/>
                    <a:pt x="17182" y="6738"/>
                    <a:pt x="17182" y="6738"/>
                  </a:cubicBezTo>
                  <a:cubicBezTo>
                    <a:pt x="17182" y="6738"/>
                    <a:pt x="16936" y="6738"/>
                    <a:pt x="16936" y="6539"/>
                  </a:cubicBezTo>
                  <a:cubicBezTo>
                    <a:pt x="16936" y="6341"/>
                    <a:pt x="17427" y="6341"/>
                    <a:pt x="17673" y="6341"/>
                  </a:cubicBezTo>
                  <a:cubicBezTo>
                    <a:pt x="17918" y="6341"/>
                    <a:pt x="17918" y="6341"/>
                    <a:pt x="17918" y="6341"/>
                  </a:cubicBezTo>
                  <a:cubicBezTo>
                    <a:pt x="18164" y="6341"/>
                    <a:pt x="18409" y="6143"/>
                    <a:pt x="18409" y="5945"/>
                  </a:cubicBezTo>
                  <a:cubicBezTo>
                    <a:pt x="18409" y="5945"/>
                    <a:pt x="18409" y="5945"/>
                    <a:pt x="18409" y="5945"/>
                  </a:cubicBezTo>
                  <a:cubicBezTo>
                    <a:pt x="17918" y="5945"/>
                    <a:pt x="16200" y="6341"/>
                    <a:pt x="14727" y="6341"/>
                  </a:cubicBezTo>
                  <a:cubicBezTo>
                    <a:pt x="12764" y="6341"/>
                    <a:pt x="14236" y="4360"/>
                    <a:pt x="12764" y="4360"/>
                  </a:cubicBezTo>
                  <a:cubicBezTo>
                    <a:pt x="11291" y="4360"/>
                    <a:pt x="10800" y="5747"/>
                    <a:pt x="9082" y="5747"/>
                  </a:cubicBezTo>
                  <a:cubicBezTo>
                    <a:pt x="8591" y="5747"/>
                    <a:pt x="8100" y="5549"/>
                    <a:pt x="7855" y="5549"/>
                  </a:cubicBezTo>
                  <a:cubicBezTo>
                    <a:pt x="7855" y="5945"/>
                    <a:pt x="7855" y="6143"/>
                    <a:pt x="7364" y="6143"/>
                  </a:cubicBezTo>
                  <a:cubicBezTo>
                    <a:pt x="6873" y="6143"/>
                    <a:pt x="5645" y="6341"/>
                    <a:pt x="3682" y="6341"/>
                  </a:cubicBezTo>
                  <a:cubicBezTo>
                    <a:pt x="3436" y="6936"/>
                    <a:pt x="3191" y="6936"/>
                    <a:pt x="2945" y="6936"/>
                  </a:cubicBezTo>
                  <a:cubicBezTo>
                    <a:pt x="2700" y="6936"/>
                    <a:pt x="2700" y="6936"/>
                    <a:pt x="2455" y="6936"/>
                  </a:cubicBezTo>
                  <a:cubicBezTo>
                    <a:pt x="2700" y="6936"/>
                    <a:pt x="2945" y="6936"/>
                    <a:pt x="2945" y="6738"/>
                  </a:cubicBezTo>
                  <a:cubicBezTo>
                    <a:pt x="2700" y="6738"/>
                    <a:pt x="2700" y="6738"/>
                    <a:pt x="2700" y="6738"/>
                  </a:cubicBezTo>
                  <a:cubicBezTo>
                    <a:pt x="2700" y="6738"/>
                    <a:pt x="2700" y="6539"/>
                    <a:pt x="2945" y="6539"/>
                  </a:cubicBezTo>
                  <a:cubicBezTo>
                    <a:pt x="2700" y="6539"/>
                    <a:pt x="2700" y="6539"/>
                    <a:pt x="2700" y="6539"/>
                  </a:cubicBezTo>
                  <a:cubicBezTo>
                    <a:pt x="2455" y="6539"/>
                    <a:pt x="2209" y="6936"/>
                    <a:pt x="1964" y="6936"/>
                  </a:cubicBezTo>
                  <a:cubicBezTo>
                    <a:pt x="1718" y="6936"/>
                    <a:pt x="1718" y="6738"/>
                    <a:pt x="1718" y="6539"/>
                  </a:cubicBezTo>
                  <a:cubicBezTo>
                    <a:pt x="1473" y="6539"/>
                    <a:pt x="1473" y="6738"/>
                    <a:pt x="1227" y="6738"/>
                  </a:cubicBezTo>
                  <a:cubicBezTo>
                    <a:pt x="1227" y="6539"/>
                    <a:pt x="1473" y="6341"/>
                    <a:pt x="1718" y="6341"/>
                  </a:cubicBezTo>
                  <a:cubicBezTo>
                    <a:pt x="1964" y="6341"/>
                    <a:pt x="1964" y="6341"/>
                    <a:pt x="1964" y="6341"/>
                  </a:cubicBezTo>
                  <a:cubicBezTo>
                    <a:pt x="1964" y="6341"/>
                    <a:pt x="1964" y="6341"/>
                    <a:pt x="1964" y="6143"/>
                  </a:cubicBezTo>
                  <a:cubicBezTo>
                    <a:pt x="1964" y="6341"/>
                    <a:pt x="1718" y="6341"/>
                    <a:pt x="1718" y="6341"/>
                  </a:cubicBezTo>
                  <a:cubicBezTo>
                    <a:pt x="1473" y="6341"/>
                    <a:pt x="1473" y="6143"/>
                    <a:pt x="1473" y="6143"/>
                  </a:cubicBezTo>
                  <a:cubicBezTo>
                    <a:pt x="1473" y="6143"/>
                    <a:pt x="1473" y="6143"/>
                    <a:pt x="1227" y="6143"/>
                  </a:cubicBezTo>
                  <a:cubicBezTo>
                    <a:pt x="1227" y="6143"/>
                    <a:pt x="1227" y="6143"/>
                    <a:pt x="1227" y="6143"/>
                  </a:cubicBezTo>
                  <a:cubicBezTo>
                    <a:pt x="982" y="5945"/>
                    <a:pt x="1227" y="5747"/>
                    <a:pt x="1473" y="5747"/>
                  </a:cubicBezTo>
                  <a:cubicBezTo>
                    <a:pt x="1718" y="5747"/>
                    <a:pt x="1718" y="5747"/>
                    <a:pt x="1964" y="5945"/>
                  </a:cubicBezTo>
                  <a:cubicBezTo>
                    <a:pt x="1964" y="5747"/>
                    <a:pt x="1964" y="5747"/>
                    <a:pt x="1964" y="5747"/>
                  </a:cubicBezTo>
                  <a:cubicBezTo>
                    <a:pt x="1964" y="5747"/>
                    <a:pt x="1964" y="5747"/>
                    <a:pt x="1718" y="5549"/>
                  </a:cubicBezTo>
                  <a:cubicBezTo>
                    <a:pt x="1473" y="5549"/>
                    <a:pt x="1473" y="5350"/>
                    <a:pt x="1473" y="5350"/>
                  </a:cubicBezTo>
                  <a:cubicBezTo>
                    <a:pt x="1227" y="5350"/>
                    <a:pt x="1227" y="5549"/>
                    <a:pt x="1227" y="5549"/>
                  </a:cubicBezTo>
                  <a:cubicBezTo>
                    <a:pt x="1227" y="5350"/>
                    <a:pt x="1473" y="5152"/>
                    <a:pt x="1718" y="5152"/>
                  </a:cubicBezTo>
                  <a:cubicBezTo>
                    <a:pt x="2455" y="5152"/>
                    <a:pt x="2455" y="5549"/>
                    <a:pt x="3191" y="5549"/>
                  </a:cubicBezTo>
                  <a:cubicBezTo>
                    <a:pt x="4173" y="5549"/>
                    <a:pt x="5645" y="5549"/>
                    <a:pt x="5891" y="5350"/>
                  </a:cubicBezTo>
                  <a:cubicBezTo>
                    <a:pt x="5645" y="5350"/>
                    <a:pt x="5400" y="5152"/>
                    <a:pt x="5400" y="4756"/>
                  </a:cubicBezTo>
                  <a:cubicBezTo>
                    <a:pt x="5400" y="4558"/>
                    <a:pt x="5891" y="4161"/>
                    <a:pt x="5891" y="3963"/>
                  </a:cubicBezTo>
                  <a:cubicBezTo>
                    <a:pt x="5891" y="3963"/>
                    <a:pt x="5891" y="3963"/>
                    <a:pt x="5891" y="3963"/>
                  </a:cubicBezTo>
                  <a:cubicBezTo>
                    <a:pt x="5645" y="3963"/>
                    <a:pt x="5400" y="3963"/>
                    <a:pt x="5400" y="3765"/>
                  </a:cubicBezTo>
                  <a:cubicBezTo>
                    <a:pt x="5400" y="3567"/>
                    <a:pt x="5645" y="3369"/>
                    <a:pt x="5645" y="3369"/>
                  </a:cubicBezTo>
                  <a:cubicBezTo>
                    <a:pt x="5891" y="3369"/>
                    <a:pt x="5891" y="3369"/>
                    <a:pt x="5891" y="3369"/>
                  </a:cubicBezTo>
                  <a:cubicBezTo>
                    <a:pt x="5891" y="3567"/>
                    <a:pt x="6136" y="3567"/>
                    <a:pt x="6382" y="3567"/>
                  </a:cubicBezTo>
                  <a:cubicBezTo>
                    <a:pt x="6873" y="3567"/>
                    <a:pt x="7118" y="3369"/>
                    <a:pt x="7118" y="3171"/>
                  </a:cubicBezTo>
                  <a:cubicBezTo>
                    <a:pt x="7118" y="2774"/>
                    <a:pt x="6873" y="2576"/>
                    <a:pt x="6382" y="2576"/>
                  </a:cubicBezTo>
                  <a:cubicBezTo>
                    <a:pt x="5891" y="2576"/>
                    <a:pt x="5891" y="2774"/>
                    <a:pt x="5891" y="2774"/>
                  </a:cubicBezTo>
                  <a:cubicBezTo>
                    <a:pt x="5645" y="2774"/>
                    <a:pt x="5645" y="2774"/>
                    <a:pt x="5645" y="2774"/>
                  </a:cubicBezTo>
                  <a:cubicBezTo>
                    <a:pt x="5645" y="2576"/>
                    <a:pt x="5400" y="2378"/>
                    <a:pt x="5400" y="2180"/>
                  </a:cubicBezTo>
                  <a:cubicBezTo>
                    <a:pt x="5400" y="1982"/>
                    <a:pt x="5645" y="1982"/>
                    <a:pt x="6136" y="1982"/>
                  </a:cubicBezTo>
                  <a:close/>
                  <a:moveTo>
                    <a:pt x="10555" y="7134"/>
                  </a:moveTo>
                  <a:cubicBezTo>
                    <a:pt x="10555" y="6936"/>
                    <a:pt x="10555" y="6936"/>
                    <a:pt x="10309" y="6936"/>
                  </a:cubicBezTo>
                  <a:cubicBezTo>
                    <a:pt x="10064" y="6936"/>
                    <a:pt x="10064" y="7530"/>
                    <a:pt x="9573" y="7332"/>
                  </a:cubicBezTo>
                  <a:cubicBezTo>
                    <a:pt x="9327" y="7332"/>
                    <a:pt x="9327" y="7332"/>
                    <a:pt x="9573" y="7530"/>
                  </a:cubicBezTo>
                  <a:cubicBezTo>
                    <a:pt x="9327" y="7332"/>
                    <a:pt x="9327" y="7332"/>
                    <a:pt x="9327" y="7134"/>
                  </a:cubicBezTo>
                  <a:cubicBezTo>
                    <a:pt x="9573" y="7134"/>
                    <a:pt x="9818" y="6936"/>
                    <a:pt x="9818" y="6936"/>
                  </a:cubicBezTo>
                  <a:cubicBezTo>
                    <a:pt x="9818" y="6936"/>
                    <a:pt x="9818" y="6936"/>
                    <a:pt x="9573" y="6738"/>
                  </a:cubicBezTo>
                  <a:cubicBezTo>
                    <a:pt x="9573" y="6738"/>
                    <a:pt x="9327" y="7134"/>
                    <a:pt x="9082" y="6936"/>
                  </a:cubicBezTo>
                  <a:cubicBezTo>
                    <a:pt x="9082" y="6936"/>
                    <a:pt x="9082" y="6936"/>
                    <a:pt x="9082" y="6936"/>
                  </a:cubicBezTo>
                  <a:cubicBezTo>
                    <a:pt x="8836" y="6936"/>
                    <a:pt x="8836" y="6936"/>
                    <a:pt x="8836" y="6936"/>
                  </a:cubicBezTo>
                  <a:cubicBezTo>
                    <a:pt x="8836" y="6738"/>
                    <a:pt x="8836" y="6738"/>
                    <a:pt x="9082" y="6539"/>
                  </a:cubicBezTo>
                  <a:cubicBezTo>
                    <a:pt x="9327" y="6539"/>
                    <a:pt x="9573" y="6539"/>
                    <a:pt x="9573" y="6539"/>
                  </a:cubicBezTo>
                  <a:cubicBezTo>
                    <a:pt x="9573" y="6539"/>
                    <a:pt x="9573" y="6539"/>
                    <a:pt x="9573" y="6539"/>
                  </a:cubicBezTo>
                  <a:cubicBezTo>
                    <a:pt x="9327" y="6341"/>
                    <a:pt x="9082" y="6539"/>
                    <a:pt x="9082" y="6341"/>
                  </a:cubicBezTo>
                  <a:cubicBezTo>
                    <a:pt x="8836" y="6341"/>
                    <a:pt x="8836" y="6341"/>
                    <a:pt x="8836" y="6341"/>
                  </a:cubicBezTo>
                  <a:cubicBezTo>
                    <a:pt x="8836" y="6341"/>
                    <a:pt x="9082" y="6143"/>
                    <a:pt x="9327" y="6143"/>
                  </a:cubicBezTo>
                  <a:cubicBezTo>
                    <a:pt x="9573" y="6143"/>
                    <a:pt x="10064" y="6341"/>
                    <a:pt x="10309" y="6341"/>
                  </a:cubicBezTo>
                  <a:cubicBezTo>
                    <a:pt x="10555" y="6341"/>
                    <a:pt x="10800" y="6341"/>
                    <a:pt x="10800" y="6341"/>
                  </a:cubicBezTo>
                  <a:cubicBezTo>
                    <a:pt x="11045" y="6341"/>
                    <a:pt x="11045" y="6341"/>
                    <a:pt x="11291" y="6341"/>
                  </a:cubicBezTo>
                  <a:cubicBezTo>
                    <a:pt x="11536" y="6341"/>
                    <a:pt x="11536" y="6341"/>
                    <a:pt x="11291" y="5945"/>
                  </a:cubicBezTo>
                  <a:cubicBezTo>
                    <a:pt x="11291" y="5549"/>
                    <a:pt x="11536" y="5152"/>
                    <a:pt x="11782" y="4954"/>
                  </a:cubicBezTo>
                  <a:cubicBezTo>
                    <a:pt x="12273" y="4756"/>
                    <a:pt x="12518" y="4756"/>
                    <a:pt x="13009" y="4756"/>
                  </a:cubicBezTo>
                  <a:cubicBezTo>
                    <a:pt x="13009" y="4756"/>
                    <a:pt x="13255" y="4954"/>
                    <a:pt x="13255" y="5152"/>
                  </a:cubicBezTo>
                  <a:cubicBezTo>
                    <a:pt x="13255" y="5350"/>
                    <a:pt x="13255" y="5350"/>
                    <a:pt x="13255" y="5747"/>
                  </a:cubicBezTo>
                  <a:cubicBezTo>
                    <a:pt x="13009" y="5747"/>
                    <a:pt x="12518" y="5747"/>
                    <a:pt x="12518" y="5945"/>
                  </a:cubicBezTo>
                  <a:cubicBezTo>
                    <a:pt x="12273" y="6143"/>
                    <a:pt x="12518" y="6341"/>
                    <a:pt x="12518" y="6738"/>
                  </a:cubicBezTo>
                  <a:cubicBezTo>
                    <a:pt x="12518" y="6936"/>
                    <a:pt x="12518" y="6936"/>
                    <a:pt x="12273" y="6936"/>
                  </a:cubicBezTo>
                  <a:cubicBezTo>
                    <a:pt x="12027" y="6936"/>
                    <a:pt x="11782" y="6936"/>
                    <a:pt x="11291" y="6936"/>
                  </a:cubicBezTo>
                  <a:cubicBezTo>
                    <a:pt x="11291" y="6936"/>
                    <a:pt x="11291" y="6936"/>
                    <a:pt x="11291" y="6936"/>
                  </a:cubicBezTo>
                  <a:cubicBezTo>
                    <a:pt x="11291" y="7134"/>
                    <a:pt x="11045" y="7332"/>
                    <a:pt x="11045" y="7332"/>
                  </a:cubicBezTo>
                  <a:cubicBezTo>
                    <a:pt x="10800" y="7332"/>
                    <a:pt x="10555" y="7332"/>
                    <a:pt x="10309" y="7332"/>
                  </a:cubicBezTo>
                  <a:cubicBezTo>
                    <a:pt x="10555" y="7332"/>
                    <a:pt x="10555" y="7332"/>
                    <a:pt x="10555" y="7332"/>
                  </a:cubicBezTo>
                  <a:cubicBezTo>
                    <a:pt x="10309" y="7134"/>
                    <a:pt x="10555" y="7134"/>
                    <a:pt x="10555" y="7134"/>
                  </a:cubicBezTo>
                  <a:close/>
                  <a:moveTo>
                    <a:pt x="11782" y="7728"/>
                  </a:moveTo>
                  <a:cubicBezTo>
                    <a:pt x="12273" y="7728"/>
                    <a:pt x="12273" y="7927"/>
                    <a:pt x="12273" y="7927"/>
                  </a:cubicBezTo>
                  <a:cubicBezTo>
                    <a:pt x="12518" y="7927"/>
                    <a:pt x="12518" y="7927"/>
                    <a:pt x="12518" y="7927"/>
                  </a:cubicBezTo>
                  <a:cubicBezTo>
                    <a:pt x="12518" y="7927"/>
                    <a:pt x="12764" y="7728"/>
                    <a:pt x="13009" y="7728"/>
                  </a:cubicBezTo>
                  <a:cubicBezTo>
                    <a:pt x="13500" y="7728"/>
                    <a:pt x="13745" y="7927"/>
                    <a:pt x="13745" y="8125"/>
                  </a:cubicBezTo>
                  <a:cubicBezTo>
                    <a:pt x="13745" y="8521"/>
                    <a:pt x="12764" y="8719"/>
                    <a:pt x="12518" y="8719"/>
                  </a:cubicBezTo>
                  <a:cubicBezTo>
                    <a:pt x="12273" y="8719"/>
                    <a:pt x="12273" y="8719"/>
                    <a:pt x="12273" y="8719"/>
                  </a:cubicBezTo>
                  <a:cubicBezTo>
                    <a:pt x="12027" y="8719"/>
                    <a:pt x="11291" y="8521"/>
                    <a:pt x="11291" y="8125"/>
                  </a:cubicBezTo>
                  <a:cubicBezTo>
                    <a:pt x="11291" y="7927"/>
                    <a:pt x="11291" y="7728"/>
                    <a:pt x="11782" y="7728"/>
                  </a:cubicBezTo>
                  <a:close/>
                  <a:moveTo>
                    <a:pt x="5400" y="11295"/>
                  </a:moveTo>
                  <a:cubicBezTo>
                    <a:pt x="5155" y="11295"/>
                    <a:pt x="4909" y="11097"/>
                    <a:pt x="4909" y="11097"/>
                  </a:cubicBezTo>
                  <a:cubicBezTo>
                    <a:pt x="4418" y="10701"/>
                    <a:pt x="4418" y="10106"/>
                    <a:pt x="3927" y="9710"/>
                  </a:cubicBezTo>
                  <a:cubicBezTo>
                    <a:pt x="3682" y="9314"/>
                    <a:pt x="3436" y="9116"/>
                    <a:pt x="3436" y="9116"/>
                  </a:cubicBezTo>
                  <a:cubicBezTo>
                    <a:pt x="2945" y="9116"/>
                    <a:pt x="2945" y="9116"/>
                    <a:pt x="2700" y="9116"/>
                  </a:cubicBezTo>
                  <a:cubicBezTo>
                    <a:pt x="2700" y="9116"/>
                    <a:pt x="2209" y="9116"/>
                    <a:pt x="1964" y="8719"/>
                  </a:cubicBezTo>
                  <a:cubicBezTo>
                    <a:pt x="2209" y="8719"/>
                    <a:pt x="2209" y="8719"/>
                    <a:pt x="2209" y="8719"/>
                  </a:cubicBezTo>
                  <a:cubicBezTo>
                    <a:pt x="2455" y="8719"/>
                    <a:pt x="2455" y="8719"/>
                    <a:pt x="2455" y="8719"/>
                  </a:cubicBezTo>
                  <a:cubicBezTo>
                    <a:pt x="2700" y="8719"/>
                    <a:pt x="2700" y="8719"/>
                    <a:pt x="2700" y="8719"/>
                  </a:cubicBezTo>
                  <a:cubicBezTo>
                    <a:pt x="2700" y="8719"/>
                    <a:pt x="2700" y="8719"/>
                    <a:pt x="2700" y="8719"/>
                  </a:cubicBezTo>
                  <a:cubicBezTo>
                    <a:pt x="2700" y="8719"/>
                    <a:pt x="2700" y="8719"/>
                    <a:pt x="2700" y="8719"/>
                  </a:cubicBezTo>
                  <a:cubicBezTo>
                    <a:pt x="2700" y="8521"/>
                    <a:pt x="2700" y="8521"/>
                    <a:pt x="2455" y="8521"/>
                  </a:cubicBezTo>
                  <a:cubicBezTo>
                    <a:pt x="2209" y="8521"/>
                    <a:pt x="1964" y="8125"/>
                    <a:pt x="1964" y="8125"/>
                  </a:cubicBezTo>
                  <a:cubicBezTo>
                    <a:pt x="1964" y="8125"/>
                    <a:pt x="1964" y="8125"/>
                    <a:pt x="1964" y="8125"/>
                  </a:cubicBezTo>
                  <a:cubicBezTo>
                    <a:pt x="1718" y="8125"/>
                    <a:pt x="1718" y="8125"/>
                    <a:pt x="1718" y="8125"/>
                  </a:cubicBezTo>
                  <a:cubicBezTo>
                    <a:pt x="1964" y="7927"/>
                    <a:pt x="2209" y="7927"/>
                    <a:pt x="2209" y="7927"/>
                  </a:cubicBezTo>
                  <a:cubicBezTo>
                    <a:pt x="2455" y="7927"/>
                    <a:pt x="2700" y="8125"/>
                    <a:pt x="2945" y="8125"/>
                  </a:cubicBezTo>
                  <a:cubicBezTo>
                    <a:pt x="2945" y="8125"/>
                    <a:pt x="2945" y="8125"/>
                    <a:pt x="2945" y="8125"/>
                  </a:cubicBezTo>
                  <a:cubicBezTo>
                    <a:pt x="2945" y="7927"/>
                    <a:pt x="2700" y="7927"/>
                    <a:pt x="2700" y="7927"/>
                  </a:cubicBezTo>
                  <a:cubicBezTo>
                    <a:pt x="2700" y="7728"/>
                    <a:pt x="2700" y="7728"/>
                    <a:pt x="2700" y="7728"/>
                  </a:cubicBezTo>
                  <a:cubicBezTo>
                    <a:pt x="2700" y="7728"/>
                    <a:pt x="2700" y="7728"/>
                    <a:pt x="2700" y="7728"/>
                  </a:cubicBezTo>
                  <a:cubicBezTo>
                    <a:pt x="2700" y="7530"/>
                    <a:pt x="2455" y="7530"/>
                    <a:pt x="2455" y="7530"/>
                  </a:cubicBezTo>
                  <a:cubicBezTo>
                    <a:pt x="2700" y="7530"/>
                    <a:pt x="2700" y="7530"/>
                    <a:pt x="2700" y="7530"/>
                  </a:cubicBezTo>
                  <a:cubicBezTo>
                    <a:pt x="3191" y="7530"/>
                    <a:pt x="3436" y="7728"/>
                    <a:pt x="3436" y="7927"/>
                  </a:cubicBezTo>
                  <a:cubicBezTo>
                    <a:pt x="3436" y="7927"/>
                    <a:pt x="3436" y="7927"/>
                    <a:pt x="3436" y="7728"/>
                  </a:cubicBezTo>
                  <a:cubicBezTo>
                    <a:pt x="3436" y="7728"/>
                    <a:pt x="3436" y="7728"/>
                    <a:pt x="3436" y="7728"/>
                  </a:cubicBezTo>
                  <a:cubicBezTo>
                    <a:pt x="3682" y="7530"/>
                    <a:pt x="3682" y="7530"/>
                    <a:pt x="3682" y="7530"/>
                  </a:cubicBezTo>
                  <a:cubicBezTo>
                    <a:pt x="3682" y="7530"/>
                    <a:pt x="3682" y="7530"/>
                    <a:pt x="3436" y="7332"/>
                  </a:cubicBezTo>
                  <a:cubicBezTo>
                    <a:pt x="3682" y="7332"/>
                    <a:pt x="3682" y="7332"/>
                    <a:pt x="3682" y="7332"/>
                  </a:cubicBezTo>
                  <a:cubicBezTo>
                    <a:pt x="3927" y="7332"/>
                    <a:pt x="4173" y="7530"/>
                    <a:pt x="4173" y="7728"/>
                  </a:cubicBezTo>
                  <a:cubicBezTo>
                    <a:pt x="4173" y="7927"/>
                    <a:pt x="3927" y="8125"/>
                    <a:pt x="3927" y="8323"/>
                  </a:cubicBezTo>
                  <a:cubicBezTo>
                    <a:pt x="3927" y="8521"/>
                    <a:pt x="4909" y="9908"/>
                    <a:pt x="5400" y="10305"/>
                  </a:cubicBezTo>
                  <a:cubicBezTo>
                    <a:pt x="5400" y="10503"/>
                    <a:pt x="4909" y="11097"/>
                    <a:pt x="5400" y="11295"/>
                  </a:cubicBezTo>
                  <a:close/>
                  <a:moveTo>
                    <a:pt x="4173" y="8323"/>
                  </a:moveTo>
                  <a:cubicBezTo>
                    <a:pt x="4418" y="8323"/>
                    <a:pt x="4418" y="8323"/>
                    <a:pt x="4418" y="8323"/>
                  </a:cubicBezTo>
                  <a:cubicBezTo>
                    <a:pt x="5155" y="8323"/>
                    <a:pt x="5155" y="9116"/>
                    <a:pt x="5891" y="9116"/>
                  </a:cubicBezTo>
                  <a:cubicBezTo>
                    <a:pt x="6136" y="9116"/>
                    <a:pt x="6136" y="8917"/>
                    <a:pt x="6382" y="8917"/>
                  </a:cubicBezTo>
                  <a:cubicBezTo>
                    <a:pt x="6627" y="8917"/>
                    <a:pt x="6873" y="8917"/>
                    <a:pt x="6873" y="9116"/>
                  </a:cubicBezTo>
                  <a:cubicBezTo>
                    <a:pt x="6873" y="9314"/>
                    <a:pt x="6627" y="9314"/>
                    <a:pt x="6136" y="9314"/>
                  </a:cubicBezTo>
                  <a:cubicBezTo>
                    <a:pt x="4664" y="9314"/>
                    <a:pt x="5155" y="8719"/>
                    <a:pt x="4173" y="8323"/>
                  </a:cubicBezTo>
                  <a:close/>
                  <a:moveTo>
                    <a:pt x="4418" y="2180"/>
                  </a:moveTo>
                  <a:cubicBezTo>
                    <a:pt x="5155" y="2180"/>
                    <a:pt x="5155" y="2972"/>
                    <a:pt x="5891" y="2972"/>
                  </a:cubicBezTo>
                  <a:cubicBezTo>
                    <a:pt x="6136" y="2972"/>
                    <a:pt x="6136" y="2972"/>
                    <a:pt x="6382" y="2972"/>
                  </a:cubicBezTo>
                  <a:cubicBezTo>
                    <a:pt x="6627" y="2972"/>
                    <a:pt x="6873" y="2972"/>
                    <a:pt x="6873" y="3171"/>
                  </a:cubicBezTo>
                  <a:cubicBezTo>
                    <a:pt x="6873" y="3171"/>
                    <a:pt x="6627" y="3369"/>
                    <a:pt x="6136" y="3369"/>
                  </a:cubicBezTo>
                  <a:cubicBezTo>
                    <a:pt x="4664" y="3369"/>
                    <a:pt x="5155" y="2576"/>
                    <a:pt x="4173" y="2378"/>
                  </a:cubicBezTo>
                  <a:cubicBezTo>
                    <a:pt x="4418" y="2180"/>
                    <a:pt x="4418" y="2180"/>
                    <a:pt x="4418" y="2180"/>
                  </a:cubicBezTo>
                  <a:close/>
                  <a:moveTo>
                    <a:pt x="2209" y="1783"/>
                  </a:moveTo>
                  <a:cubicBezTo>
                    <a:pt x="2455" y="1783"/>
                    <a:pt x="2700" y="2180"/>
                    <a:pt x="2945" y="2180"/>
                  </a:cubicBezTo>
                  <a:cubicBezTo>
                    <a:pt x="2945" y="1982"/>
                    <a:pt x="2945" y="1982"/>
                    <a:pt x="2945" y="1982"/>
                  </a:cubicBezTo>
                  <a:cubicBezTo>
                    <a:pt x="2700" y="1783"/>
                    <a:pt x="2700" y="1783"/>
                    <a:pt x="2700" y="1783"/>
                  </a:cubicBezTo>
                  <a:cubicBezTo>
                    <a:pt x="2700" y="1783"/>
                    <a:pt x="2700" y="1783"/>
                    <a:pt x="2700" y="1585"/>
                  </a:cubicBezTo>
                  <a:cubicBezTo>
                    <a:pt x="2700" y="1585"/>
                    <a:pt x="2700" y="1585"/>
                    <a:pt x="2700" y="1585"/>
                  </a:cubicBezTo>
                  <a:cubicBezTo>
                    <a:pt x="2455" y="1585"/>
                    <a:pt x="2455" y="1585"/>
                    <a:pt x="2455" y="1585"/>
                  </a:cubicBezTo>
                  <a:cubicBezTo>
                    <a:pt x="2700" y="1387"/>
                    <a:pt x="2700" y="1387"/>
                    <a:pt x="2700" y="1387"/>
                  </a:cubicBezTo>
                  <a:cubicBezTo>
                    <a:pt x="3191" y="1387"/>
                    <a:pt x="3436" y="1783"/>
                    <a:pt x="3436" y="1783"/>
                  </a:cubicBezTo>
                  <a:cubicBezTo>
                    <a:pt x="3436" y="1783"/>
                    <a:pt x="3436" y="1783"/>
                    <a:pt x="3436" y="1783"/>
                  </a:cubicBezTo>
                  <a:cubicBezTo>
                    <a:pt x="3436" y="1585"/>
                    <a:pt x="3436" y="1783"/>
                    <a:pt x="3436" y="1585"/>
                  </a:cubicBezTo>
                  <a:cubicBezTo>
                    <a:pt x="3436" y="1585"/>
                    <a:pt x="3682" y="1585"/>
                    <a:pt x="3682" y="1387"/>
                  </a:cubicBezTo>
                  <a:cubicBezTo>
                    <a:pt x="3682" y="1387"/>
                    <a:pt x="3682" y="1387"/>
                    <a:pt x="3436" y="1387"/>
                  </a:cubicBezTo>
                  <a:cubicBezTo>
                    <a:pt x="3682" y="1387"/>
                    <a:pt x="3682" y="1387"/>
                    <a:pt x="3682" y="1387"/>
                  </a:cubicBezTo>
                  <a:cubicBezTo>
                    <a:pt x="3927" y="1387"/>
                    <a:pt x="4173" y="1387"/>
                    <a:pt x="4173" y="1585"/>
                  </a:cubicBezTo>
                  <a:cubicBezTo>
                    <a:pt x="4173" y="1982"/>
                    <a:pt x="3927" y="2180"/>
                    <a:pt x="3927" y="2180"/>
                  </a:cubicBezTo>
                  <a:cubicBezTo>
                    <a:pt x="3927" y="2378"/>
                    <a:pt x="4909" y="3765"/>
                    <a:pt x="5400" y="4161"/>
                  </a:cubicBezTo>
                  <a:cubicBezTo>
                    <a:pt x="5400" y="4360"/>
                    <a:pt x="4909" y="4954"/>
                    <a:pt x="5400" y="5152"/>
                  </a:cubicBezTo>
                  <a:cubicBezTo>
                    <a:pt x="5155" y="5152"/>
                    <a:pt x="4909" y="5152"/>
                    <a:pt x="4909" y="4954"/>
                  </a:cubicBezTo>
                  <a:cubicBezTo>
                    <a:pt x="4418" y="4558"/>
                    <a:pt x="4418" y="3963"/>
                    <a:pt x="3927" y="3765"/>
                  </a:cubicBezTo>
                  <a:cubicBezTo>
                    <a:pt x="3682" y="3369"/>
                    <a:pt x="3436" y="3171"/>
                    <a:pt x="3436" y="2972"/>
                  </a:cubicBezTo>
                  <a:cubicBezTo>
                    <a:pt x="2945" y="2972"/>
                    <a:pt x="2945" y="2972"/>
                    <a:pt x="2700" y="2972"/>
                  </a:cubicBezTo>
                  <a:cubicBezTo>
                    <a:pt x="2700" y="2972"/>
                    <a:pt x="2209" y="2972"/>
                    <a:pt x="1964" y="2576"/>
                  </a:cubicBezTo>
                  <a:cubicBezTo>
                    <a:pt x="2209" y="2774"/>
                    <a:pt x="2209" y="2774"/>
                    <a:pt x="2209" y="2774"/>
                  </a:cubicBezTo>
                  <a:cubicBezTo>
                    <a:pt x="2455" y="2576"/>
                    <a:pt x="2455" y="2576"/>
                    <a:pt x="2455" y="2576"/>
                  </a:cubicBezTo>
                  <a:cubicBezTo>
                    <a:pt x="2700" y="2576"/>
                    <a:pt x="2700" y="2576"/>
                    <a:pt x="2700" y="2576"/>
                  </a:cubicBezTo>
                  <a:cubicBezTo>
                    <a:pt x="2700" y="2576"/>
                    <a:pt x="2700" y="2576"/>
                    <a:pt x="2700" y="2576"/>
                  </a:cubicBezTo>
                  <a:cubicBezTo>
                    <a:pt x="2700" y="2576"/>
                    <a:pt x="2700" y="2576"/>
                    <a:pt x="2700" y="2576"/>
                  </a:cubicBezTo>
                  <a:cubicBezTo>
                    <a:pt x="2700" y="2378"/>
                    <a:pt x="2700" y="2378"/>
                    <a:pt x="2455" y="2378"/>
                  </a:cubicBezTo>
                  <a:cubicBezTo>
                    <a:pt x="2209" y="2378"/>
                    <a:pt x="1964" y="2180"/>
                    <a:pt x="1964" y="1982"/>
                  </a:cubicBezTo>
                  <a:cubicBezTo>
                    <a:pt x="1964" y="1982"/>
                    <a:pt x="1964" y="1982"/>
                    <a:pt x="1964" y="1982"/>
                  </a:cubicBezTo>
                  <a:cubicBezTo>
                    <a:pt x="1718" y="1982"/>
                    <a:pt x="1718" y="1982"/>
                    <a:pt x="1718" y="1982"/>
                  </a:cubicBezTo>
                  <a:cubicBezTo>
                    <a:pt x="1964" y="1783"/>
                    <a:pt x="2209" y="1783"/>
                    <a:pt x="2209" y="1783"/>
                  </a:cubicBezTo>
                  <a:close/>
                  <a:moveTo>
                    <a:pt x="1718" y="3567"/>
                  </a:moveTo>
                  <a:cubicBezTo>
                    <a:pt x="1964" y="3567"/>
                    <a:pt x="2209" y="3765"/>
                    <a:pt x="2209" y="3765"/>
                  </a:cubicBezTo>
                  <a:cubicBezTo>
                    <a:pt x="2455" y="3765"/>
                    <a:pt x="2455" y="3765"/>
                    <a:pt x="2455" y="3765"/>
                  </a:cubicBezTo>
                  <a:cubicBezTo>
                    <a:pt x="2455" y="3765"/>
                    <a:pt x="2455" y="3567"/>
                    <a:pt x="2945" y="3567"/>
                  </a:cubicBezTo>
                  <a:cubicBezTo>
                    <a:pt x="3436" y="3567"/>
                    <a:pt x="3436" y="3765"/>
                    <a:pt x="3436" y="3963"/>
                  </a:cubicBezTo>
                  <a:cubicBezTo>
                    <a:pt x="3436" y="4360"/>
                    <a:pt x="2700" y="4558"/>
                    <a:pt x="2455" y="4558"/>
                  </a:cubicBezTo>
                  <a:cubicBezTo>
                    <a:pt x="2209" y="4558"/>
                    <a:pt x="2209" y="4558"/>
                    <a:pt x="2209" y="4558"/>
                  </a:cubicBezTo>
                  <a:cubicBezTo>
                    <a:pt x="1964" y="4558"/>
                    <a:pt x="982" y="4360"/>
                    <a:pt x="982" y="3963"/>
                  </a:cubicBezTo>
                  <a:cubicBezTo>
                    <a:pt x="982" y="3765"/>
                    <a:pt x="982" y="3567"/>
                    <a:pt x="1718" y="3567"/>
                  </a:cubicBezTo>
                  <a:close/>
                  <a:moveTo>
                    <a:pt x="982" y="9908"/>
                  </a:moveTo>
                  <a:cubicBezTo>
                    <a:pt x="982" y="9908"/>
                    <a:pt x="982" y="9710"/>
                    <a:pt x="1718" y="9710"/>
                  </a:cubicBezTo>
                  <a:cubicBezTo>
                    <a:pt x="1964" y="9710"/>
                    <a:pt x="2209" y="9908"/>
                    <a:pt x="2209" y="9908"/>
                  </a:cubicBezTo>
                  <a:cubicBezTo>
                    <a:pt x="2455" y="9908"/>
                    <a:pt x="2455" y="9908"/>
                    <a:pt x="2455" y="9908"/>
                  </a:cubicBezTo>
                  <a:cubicBezTo>
                    <a:pt x="2455" y="9908"/>
                    <a:pt x="2455" y="9710"/>
                    <a:pt x="2945" y="9710"/>
                  </a:cubicBezTo>
                  <a:cubicBezTo>
                    <a:pt x="3436" y="9710"/>
                    <a:pt x="3436" y="9908"/>
                    <a:pt x="3436" y="9908"/>
                  </a:cubicBezTo>
                  <a:cubicBezTo>
                    <a:pt x="3436" y="10503"/>
                    <a:pt x="2700" y="10503"/>
                    <a:pt x="2455" y="10701"/>
                  </a:cubicBezTo>
                  <a:cubicBezTo>
                    <a:pt x="2209" y="10701"/>
                    <a:pt x="2209" y="10701"/>
                    <a:pt x="2209" y="10701"/>
                  </a:cubicBezTo>
                  <a:cubicBezTo>
                    <a:pt x="1964" y="10503"/>
                    <a:pt x="982" y="10503"/>
                    <a:pt x="982" y="9908"/>
                  </a:cubicBezTo>
                  <a:close/>
                  <a:moveTo>
                    <a:pt x="1964" y="12484"/>
                  </a:moveTo>
                  <a:cubicBezTo>
                    <a:pt x="2209" y="12484"/>
                    <a:pt x="2209" y="12484"/>
                    <a:pt x="2209" y="12484"/>
                  </a:cubicBezTo>
                  <a:cubicBezTo>
                    <a:pt x="2209" y="12286"/>
                    <a:pt x="2209" y="12286"/>
                    <a:pt x="2209" y="12286"/>
                  </a:cubicBezTo>
                  <a:cubicBezTo>
                    <a:pt x="2209" y="12286"/>
                    <a:pt x="2209" y="12286"/>
                    <a:pt x="1964" y="12286"/>
                  </a:cubicBezTo>
                  <a:cubicBezTo>
                    <a:pt x="1718" y="12286"/>
                    <a:pt x="1718" y="12286"/>
                    <a:pt x="1718" y="12088"/>
                  </a:cubicBezTo>
                  <a:cubicBezTo>
                    <a:pt x="1718" y="12088"/>
                    <a:pt x="1718" y="12088"/>
                    <a:pt x="1718" y="12088"/>
                  </a:cubicBezTo>
                  <a:cubicBezTo>
                    <a:pt x="1473" y="12088"/>
                    <a:pt x="1473" y="12286"/>
                    <a:pt x="1473" y="12286"/>
                  </a:cubicBezTo>
                  <a:cubicBezTo>
                    <a:pt x="1473" y="12088"/>
                    <a:pt x="1718" y="11890"/>
                    <a:pt x="1718" y="11890"/>
                  </a:cubicBezTo>
                  <a:cubicBezTo>
                    <a:pt x="1964" y="11890"/>
                    <a:pt x="1964" y="11890"/>
                    <a:pt x="2209" y="12088"/>
                  </a:cubicBezTo>
                  <a:cubicBezTo>
                    <a:pt x="2209" y="11890"/>
                    <a:pt x="2209" y="11890"/>
                    <a:pt x="2209" y="11890"/>
                  </a:cubicBezTo>
                  <a:cubicBezTo>
                    <a:pt x="2209" y="11890"/>
                    <a:pt x="2209" y="11692"/>
                    <a:pt x="1964" y="11692"/>
                  </a:cubicBezTo>
                  <a:cubicBezTo>
                    <a:pt x="1718" y="11692"/>
                    <a:pt x="1964" y="11494"/>
                    <a:pt x="1718" y="11494"/>
                  </a:cubicBezTo>
                  <a:cubicBezTo>
                    <a:pt x="1718" y="11494"/>
                    <a:pt x="1473" y="11494"/>
                    <a:pt x="1473" y="11692"/>
                  </a:cubicBezTo>
                  <a:cubicBezTo>
                    <a:pt x="1473" y="11494"/>
                    <a:pt x="1718" y="11295"/>
                    <a:pt x="1964" y="11295"/>
                  </a:cubicBezTo>
                  <a:cubicBezTo>
                    <a:pt x="2700" y="11295"/>
                    <a:pt x="2700" y="11692"/>
                    <a:pt x="3436" y="11692"/>
                  </a:cubicBezTo>
                  <a:cubicBezTo>
                    <a:pt x="4418" y="11692"/>
                    <a:pt x="5645" y="11692"/>
                    <a:pt x="5891" y="11494"/>
                  </a:cubicBezTo>
                  <a:cubicBezTo>
                    <a:pt x="5645" y="11295"/>
                    <a:pt x="5400" y="11295"/>
                    <a:pt x="5400" y="10899"/>
                  </a:cubicBezTo>
                  <a:cubicBezTo>
                    <a:pt x="5400" y="10701"/>
                    <a:pt x="5891" y="10305"/>
                    <a:pt x="5891" y="10106"/>
                  </a:cubicBezTo>
                  <a:cubicBezTo>
                    <a:pt x="5891" y="10106"/>
                    <a:pt x="5891" y="10106"/>
                    <a:pt x="5891" y="10106"/>
                  </a:cubicBezTo>
                  <a:cubicBezTo>
                    <a:pt x="5645" y="10106"/>
                    <a:pt x="5400" y="10106"/>
                    <a:pt x="5400" y="9908"/>
                  </a:cubicBezTo>
                  <a:cubicBezTo>
                    <a:pt x="5400" y="9710"/>
                    <a:pt x="5645" y="9512"/>
                    <a:pt x="5645" y="9512"/>
                  </a:cubicBezTo>
                  <a:cubicBezTo>
                    <a:pt x="5891" y="9512"/>
                    <a:pt x="5891" y="9512"/>
                    <a:pt x="5891" y="9512"/>
                  </a:cubicBezTo>
                  <a:cubicBezTo>
                    <a:pt x="5891" y="9710"/>
                    <a:pt x="6136" y="9710"/>
                    <a:pt x="6382" y="9710"/>
                  </a:cubicBezTo>
                  <a:cubicBezTo>
                    <a:pt x="6873" y="9710"/>
                    <a:pt x="7118" y="9512"/>
                    <a:pt x="7118" y="9314"/>
                  </a:cubicBezTo>
                  <a:cubicBezTo>
                    <a:pt x="7118" y="8917"/>
                    <a:pt x="6873" y="8719"/>
                    <a:pt x="6382" y="8719"/>
                  </a:cubicBezTo>
                  <a:cubicBezTo>
                    <a:pt x="5891" y="8719"/>
                    <a:pt x="5891" y="8719"/>
                    <a:pt x="5891" y="8917"/>
                  </a:cubicBezTo>
                  <a:cubicBezTo>
                    <a:pt x="5645" y="8917"/>
                    <a:pt x="5645" y="8917"/>
                    <a:pt x="5645" y="8917"/>
                  </a:cubicBezTo>
                  <a:cubicBezTo>
                    <a:pt x="5645" y="8719"/>
                    <a:pt x="5400" y="8521"/>
                    <a:pt x="5400" y="8323"/>
                  </a:cubicBezTo>
                  <a:cubicBezTo>
                    <a:pt x="5400" y="8125"/>
                    <a:pt x="5645" y="8125"/>
                    <a:pt x="6136" y="8125"/>
                  </a:cubicBezTo>
                  <a:cubicBezTo>
                    <a:pt x="6382" y="8125"/>
                    <a:pt x="6382" y="8125"/>
                    <a:pt x="6627" y="8125"/>
                  </a:cubicBezTo>
                  <a:cubicBezTo>
                    <a:pt x="6382" y="7134"/>
                    <a:pt x="6382" y="7134"/>
                    <a:pt x="6382" y="7134"/>
                  </a:cubicBezTo>
                  <a:cubicBezTo>
                    <a:pt x="6382" y="7134"/>
                    <a:pt x="6382" y="7134"/>
                    <a:pt x="6382" y="7134"/>
                  </a:cubicBezTo>
                  <a:cubicBezTo>
                    <a:pt x="6873" y="7332"/>
                    <a:pt x="6873" y="7530"/>
                    <a:pt x="6873" y="7530"/>
                  </a:cubicBezTo>
                  <a:cubicBezTo>
                    <a:pt x="7118" y="7530"/>
                    <a:pt x="7118" y="7530"/>
                    <a:pt x="7118" y="7530"/>
                  </a:cubicBezTo>
                  <a:cubicBezTo>
                    <a:pt x="7118" y="7332"/>
                    <a:pt x="7364" y="7134"/>
                    <a:pt x="7364" y="7134"/>
                  </a:cubicBezTo>
                  <a:cubicBezTo>
                    <a:pt x="7364" y="7134"/>
                    <a:pt x="7364" y="7134"/>
                    <a:pt x="7364" y="7134"/>
                  </a:cubicBezTo>
                  <a:cubicBezTo>
                    <a:pt x="7609" y="7332"/>
                    <a:pt x="7609" y="7728"/>
                    <a:pt x="7609" y="7728"/>
                  </a:cubicBezTo>
                  <a:cubicBezTo>
                    <a:pt x="7609" y="7728"/>
                    <a:pt x="7609" y="7728"/>
                    <a:pt x="7609" y="7728"/>
                  </a:cubicBezTo>
                  <a:cubicBezTo>
                    <a:pt x="7609" y="7728"/>
                    <a:pt x="7855" y="7332"/>
                    <a:pt x="8100" y="7134"/>
                  </a:cubicBezTo>
                  <a:cubicBezTo>
                    <a:pt x="8345" y="7134"/>
                    <a:pt x="8345" y="7134"/>
                    <a:pt x="8345" y="7134"/>
                  </a:cubicBezTo>
                  <a:cubicBezTo>
                    <a:pt x="8100" y="7927"/>
                    <a:pt x="8100" y="7927"/>
                    <a:pt x="8100" y="7927"/>
                  </a:cubicBezTo>
                  <a:cubicBezTo>
                    <a:pt x="8591" y="7927"/>
                    <a:pt x="9327" y="9116"/>
                    <a:pt x="9327" y="9908"/>
                  </a:cubicBezTo>
                  <a:cubicBezTo>
                    <a:pt x="9818" y="9908"/>
                    <a:pt x="11536" y="9908"/>
                    <a:pt x="11782" y="9908"/>
                  </a:cubicBezTo>
                  <a:cubicBezTo>
                    <a:pt x="10555" y="9710"/>
                    <a:pt x="9573" y="9314"/>
                    <a:pt x="9573" y="7927"/>
                  </a:cubicBezTo>
                  <a:cubicBezTo>
                    <a:pt x="9818" y="7927"/>
                    <a:pt x="9818" y="7927"/>
                    <a:pt x="10064" y="7927"/>
                  </a:cubicBezTo>
                  <a:cubicBezTo>
                    <a:pt x="10555" y="8125"/>
                    <a:pt x="11045" y="8521"/>
                    <a:pt x="11045" y="8719"/>
                  </a:cubicBezTo>
                  <a:cubicBezTo>
                    <a:pt x="11045" y="8917"/>
                    <a:pt x="10800" y="8917"/>
                    <a:pt x="10555" y="9116"/>
                  </a:cubicBezTo>
                  <a:cubicBezTo>
                    <a:pt x="10555" y="9314"/>
                    <a:pt x="11045" y="9512"/>
                    <a:pt x="12027" y="9512"/>
                  </a:cubicBezTo>
                  <a:cubicBezTo>
                    <a:pt x="13745" y="9512"/>
                    <a:pt x="13500" y="7927"/>
                    <a:pt x="15709" y="7927"/>
                  </a:cubicBezTo>
                  <a:cubicBezTo>
                    <a:pt x="16691" y="7927"/>
                    <a:pt x="17673" y="8323"/>
                    <a:pt x="17673" y="9314"/>
                  </a:cubicBezTo>
                  <a:cubicBezTo>
                    <a:pt x="17673" y="10503"/>
                    <a:pt x="16200" y="10701"/>
                    <a:pt x="15955" y="10701"/>
                  </a:cubicBezTo>
                  <a:cubicBezTo>
                    <a:pt x="16200" y="10899"/>
                    <a:pt x="15709" y="11692"/>
                    <a:pt x="16445" y="11494"/>
                  </a:cubicBezTo>
                  <a:cubicBezTo>
                    <a:pt x="17182" y="11494"/>
                    <a:pt x="18164" y="11097"/>
                    <a:pt x="18409" y="11097"/>
                  </a:cubicBezTo>
                  <a:cubicBezTo>
                    <a:pt x="18409" y="11097"/>
                    <a:pt x="18409" y="11097"/>
                    <a:pt x="18409" y="11097"/>
                  </a:cubicBezTo>
                  <a:cubicBezTo>
                    <a:pt x="19145" y="11097"/>
                    <a:pt x="18655" y="11692"/>
                    <a:pt x="19391" y="12088"/>
                  </a:cubicBezTo>
                  <a:cubicBezTo>
                    <a:pt x="19882" y="12286"/>
                    <a:pt x="19882" y="12484"/>
                    <a:pt x="19882" y="12484"/>
                  </a:cubicBezTo>
                  <a:cubicBezTo>
                    <a:pt x="19882" y="12683"/>
                    <a:pt x="19882" y="12683"/>
                    <a:pt x="19636" y="12881"/>
                  </a:cubicBezTo>
                  <a:cubicBezTo>
                    <a:pt x="19636" y="12683"/>
                    <a:pt x="19636" y="12683"/>
                    <a:pt x="19636" y="12683"/>
                  </a:cubicBezTo>
                  <a:cubicBezTo>
                    <a:pt x="19636" y="12683"/>
                    <a:pt x="19636" y="12683"/>
                    <a:pt x="19636" y="12683"/>
                  </a:cubicBezTo>
                  <a:cubicBezTo>
                    <a:pt x="19391" y="12683"/>
                    <a:pt x="19391" y="12683"/>
                    <a:pt x="19145" y="12484"/>
                  </a:cubicBezTo>
                  <a:cubicBezTo>
                    <a:pt x="19145" y="12683"/>
                    <a:pt x="18900" y="12683"/>
                    <a:pt x="18900" y="12683"/>
                  </a:cubicBezTo>
                  <a:cubicBezTo>
                    <a:pt x="19145" y="12881"/>
                    <a:pt x="19145" y="12881"/>
                    <a:pt x="19145" y="12881"/>
                  </a:cubicBezTo>
                  <a:cubicBezTo>
                    <a:pt x="19145" y="13079"/>
                    <a:pt x="18900" y="13079"/>
                    <a:pt x="18900" y="13079"/>
                  </a:cubicBezTo>
                  <a:cubicBezTo>
                    <a:pt x="18900" y="13277"/>
                    <a:pt x="18900" y="13277"/>
                    <a:pt x="18900" y="13277"/>
                  </a:cubicBezTo>
                  <a:cubicBezTo>
                    <a:pt x="18900" y="13277"/>
                    <a:pt x="18900" y="13277"/>
                    <a:pt x="18900" y="13277"/>
                  </a:cubicBezTo>
                  <a:cubicBezTo>
                    <a:pt x="18900" y="13277"/>
                    <a:pt x="18655" y="13277"/>
                    <a:pt x="18655" y="13079"/>
                  </a:cubicBezTo>
                  <a:cubicBezTo>
                    <a:pt x="18655" y="12881"/>
                    <a:pt x="18655" y="12881"/>
                    <a:pt x="18655" y="12881"/>
                  </a:cubicBezTo>
                  <a:cubicBezTo>
                    <a:pt x="18409" y="12881"/>
                    <a:pt x="18409" y="12881"/>
                    <a:pt x="18409" y="12881"/>
                  </a:cubicBezTo>
                  <a:cubicBezTo>
                    <a:pt x="18409" y="12881"/>
                    <a:pt x="18409" y="12881"/>
                    <a:pt x="18409" y="12881"/>
                  </a:cubicBezTo>
                  <a:cubicBezTo>
                    <a:pt x="18409" y="12881"/>
                    <a:pt x="18409" y="13079"/>
                    <a:pt x="18164" y="13277"/>
                  </a:cubicBezTo>
                  <a:cubicBezTo>
                    <a:pt x="17918" y="13277"/>
                    <a:pt x="17918" y="13277"/>
                    <a:pt x="17918" y="13277"/>
                  </a:cubicBezTo>
                  <a:cubicBezTo>
                    <a:pt x="17918" y="13277"/>
                    <a:pt x="17918" y="13277"/>
                    <a:pt x="17918" y="13277"/>
                  </a:cubicBezTo>
                  <a:cubicBezTo>
                    <a:pt x="17918" y="13277"/>
                    <a:pt x="17918" y="13277"/>
                    <a:pt x="17918" y="13277"/>
                  </a:cubicBezTo>
                  <a:cubicBezTo>
                    <a:pt x="17673" y="13277"/>
                    <a:pt x="17673" y="13277"/>
                    <a:pt x="17673" y="13079"/>
                  </a:cubicBezTo>
                  <a:cubicBezTo>
                    <a:pt x="17673" y="12881"/>
                    <a:pt x="17918" y="12881"/>
                    <a:pt x="17918" y="12881"/>
                  </a:cubicBezTo>
                  <a:cubicBezTo>
                    <a:pt x="17918" y="12683"/>
                    <a:pt x="17918" y="12683"/>
                    <a:pt x="17673" y="12683"/>
                  </a:cubicBezTo>
                  <a:cubicBezTo>
                    <a:pt x="17673" y="12881"/>
                    <a:pt x="17673" y="12881"/>
                    <a:pt x="17427" y="12881"/>
                  </a:cubicBezTo>
                  <a:cubicBezTo>
                    <a:pt x="17427" y="12881"/>
                    <a:pt x="17427" y="12881"/>
                    <a:pt x="17427" y="12881"/>
                  </a:cubicBezTo>
                  <a:cubicBezTo>
                    <a:pt x="17182" y="12881"/>
                    <a:pt x="17182" y="12881"/>
                    <a:pt x="17182" y="13079"/>
                  </a:cubicBezTo>
                  <a:cubicBezTo>
                    <a:pt x="17182" y="12881"/>
                    <a:pt x="17182" y="12881"/>
                    <a:pt x="17182" y="12881"/>
                  </a:cubicBezTo>
                  <a:cubicBezTo>
                    <a:pt x="17182" y="12683"/>
                    <a:pt x="17427" y="12484"/>
                    <a:pt x="17673" y="12484"/>
                  </a:cubicBezTo>
                  <a:cubicBezTo>
                    <a:pt x="17918" y="12484"/>
                    <a:pt x="17918" y="12484"/>
                    <a:pt x="17918" y="12484"/>
                  </a:cubicBezTo>
                  <a:cubicBezTo>
                    <a:pt x="18164" y="12286"/>
                    <a:pt x="18409" y="12088"/>
                    <a:pt x="18409" y="12088"/>
                  </a:cubicBezTo>
                  <a:cubicBezTo>
                    <a:pt x="18409" y="11890"/>
                    <a:pt x="18409" y="11890"/>
                    <a:pt x="18409" y="11890"/>
                  </a:cubicBezTo>
                  <a:cubicBezTo>
                    <a:pt x="17673" y="12088"/>
                    <a:pt x="16200" y="12484"/>
                    <a:pt x="14727" y="12484"/>
                  </a:cubicBezTo>
                  <a:cubicBezTo>
                    <a:pt x="12764" y="12484"/>
                    <a:pt x="14236" y="10503"/>
                    <a:pt x="12764" y="10503"/>
                  </a:cubicBezTo>
                  <a:cubicBezTo>
                    <a:pt x="11291" y="10503"/>
                    <a:pt x="10800" y="11692"/>
                    <a:pt x="9082" y="11692"/>
                  </a:cubicBezTo>
                  <a:cubicBezTo>
                    <a:pt x="8591" y="11692"/>
                    <a:pt x="8100" y="11692"/>
                    <a:pt x="7855" y="11692"/>
                  </a:cubicBezTo>
                  <a:cubicBezTo>
                    <a:pt x="7855" y="12088"/>
                    <a:pt x="7855" y="12286"/>
                    <a:pt x="7364" y="12286"/>
                  </a:cubicBezTo>
                  <a:cubicBezTo>
                    <a:pt x="6873" y="12286"/>
                    <a:pt x="5891" y="12484"/>
                    <a:pt x="3927" y="12484"/>
                  </a:cubicBezTo>
                  <a:cubicBezTo>
                    <a:pt x="3682" y="13079"/>
                    <a:pt x="3436" y="13079"/>
                    <a:pt x="3191" y="13079"/>
                  </a:cubicBezTo>
                  <a:cubicBezTo>
                    <a:pt x="3191" y="13079"/>
                    <a:pt x="2945" y="13079"/>
                    <a:pt x="2945" y="12881"/>
                  </a:cubicBezTo>
                  <a:cubicBezTo>
                    <a:pt x="3191" y="12881"/>
                    <a:pt x="3191" y="12881"/>
                    <a:pt x="3191" y="12881"/>
                  </a:cubicBezTo>
                  <a:cubicBezTo>
                    <a:pt x="3191" y="12881"/>
                    <a:pt x="2945" y="12881"/>
                    <a:pt x="2945" y="12683"/>
                  </a:cubicBezTo>
                  <a:cubicBezTo>
                    <a:pt x="2945" y="12683"/>
                    <a:pt x="2945" y="12683"/>
                    <a:pt x="3191" y="12683"/>
                  </a:cubicBezTo>
                  <a:cubicBezTo>
                    <a:pt x="2945" y="12683"/>
                    <a:pt x="2945" y="12683"/>
                    <a:pt x="2945" y="12683"/>
                  </a:cubicBezTo>
                  <a:cubicBezTo>
                    <a:pt x="2700" y="12683"/>
                    <a:pt x="2455" y="12881"/>
                    <a:pt x="2209" y="12881"/>
                  </a:cubicBezTo>
                  <a:cubicBezTo>
                    <a:pt x="1964" y="12881"/>
                    <a:pt x="1964" y="12881"/>
                    <a:pt x="1964" y="12683"/>
                  </a:cubicBezTo>
                  <a:cubicBezTo>
                    <a:pt x="1718" y="12683"/>
                    <a:pt x="1718" y="12881"/>
                    <a:pt x="1718" y="12881"/>
                  </a:cubicBezTo>
                  <a:cubicBezTo>
                    <a:pt x="1473" y="12683"/>
                    <a:pt x="1718" y="12484"/>
                    <a:pt x="1964" y="12484"/>
                  </a:cubicBezTo>
                  <a:close/>
                  <a:moveTo>
                    <a:pt x="10555" y="13079"/>
                  </a:moveTo>
                  <a:cubicBezTo>
                    <a:pt x="10555" y="13079"/>
                    <a:pt x="10555" y="13079"/>
                    <a:pt x="10309" y="13079"/>
                  </a:cubicBezTo>
                  <a:cubicBezTo>
                    <a:pt x="10064" y="13079"/>
                    <a:pt x="10064" y="13673"/>
                    <a:pt x="9573" y="13475"/>
                  </a:cubicBezTo>
                  <a:cubicBezTo>
                    <a:pt x="9327" y="13475"/>
                    <a:pt x="9327" y="13475"/>
                    <a:pt x="9573" y="13475"/>
                  </a:cubicBezTo>
                  <a:cubicBezTo>
                    <a:pt x="9327" y="13475"/>
                    <a:pt x="9327" y="13277"/>
                    <a:pt x="9327" y="13277"/>
                  </a:cubicBezTo>
                  <a:cubicBezTo>
                    <a:pt x="9573" y="13079"/>
                    <a:pt x="9818" y="13079"/>
                    <a:pt x="9818" y="13079"/>
                  </a:cubicBezTo>
                  <a:cubicBezTo>
                    <a:pt x="9818" y="12881"/>
                    <a:pt x="9818" y="12881"/>
                    <a:pt x="9573" y="12881"/>
                  </a:cubicBezTo>
                  <a:cubicBezTo>
                    <a:pt x="9573" y="12881"/>
                    <a:pt x="9327" y="13277"/>
                    <a:pt x="9082" y="13079"/>
                  </a:cubicBezTo>
                  <a:cubicBezTo>
                    <a:pt x="9082" y="12881"/>
                    <a:pt x="9082" y="12881"/>
                    <a:pt x="9082" y="12881"/>
                  </a:cubicBezTo>
                  <a:cubicBezTo>
                    <a:pt x="9082" y="12881"/>
                    <a:pt x="8836" y="12881"/>
                    <a:pt x="8836" y="13079"/>
                  </a:cubicBezTo>
                  <a:cubicBezTo>
                    <a:pt x="8836" y="12881"/>
                    <a:pt x="8836" y="12683"/>
                    <a:pt x="9082" y="12683"/>
                  </a:cubicBezTo>
                  <a:cubicBezTo>
                    <a:pt x="9327" y="12683"/>
                    <a:pt x="9573" y="12683"/>
                    <a:pt x="9573" y="12683"/>
                  </a:cubicBezTo>
                  <a:cubicBezTo>
                    <a:pt x="9573" y="12484"/>
                    <a:pt x="9573" y="12484"/>
                    <a:pt x="9573" y="12484"/>
                  </a:cubicBezTo>
                  <a:cubicBezTo>
                    <a:pt x="9327" y="12484"/>
                    <a:pt x="9082" y="12683"/>
                    <a:pt x="9082" y="12484"/>
                  </a:cubicBezTo>
                  <a:cubicBezTo>
                    <a:pt x="8836" y="12484"/>
                    <a:pt x="8836" y="12484"/>
                    <a:pt x="8836" y="12484"/>
                  </a:cubicBezTo>
                  <a:cubicBezTo>
                    <a:pt x="8836" y="12286"/>
                    <a:pt x="9082" y="12088"/>
                    <a:pt x="9327" y="12088"/>
                  </a:cubicBezTo>
                  <a:cubicBezTo>
                    <a:pt x="9573" y="12088"/>
                    <a:pt x="10064" y="12484"/>
                    <a:pt x="10309" y="12484"/>
                  </a:cubicBezTo>
                  <a:cubicBezTo>
                    <a:pt x="10555" y="12484"/>
                    <a:pt x="10800" y="12484"/>
                    <a:pt x="10800" y="12484"/>
                  </a:cubicBezTo>
                  <a:cubicBezTo>
                    <a:pt x="11045" y="12484"/>
                    <a:pt x="11045" y="12484"/>
                    <a:pt x="11291" y="12484"/>
                  </a:cubicBezTo>
                  <a:cubicBezTo>
                    <a:pt x="11536" y="12484"/>
                    <a:pt x="11536" y="12286"/>
                    <a:pt x="11291" y="12088"/>
                  </a:cubicBezTo>
                  <a:cubicBezTo>
                    <a:pt x="11291" y="11692"/>
                    <a:pt x="11536" y="11097"/>
                    <a:pt x="11782" y="10899"/>
                  </a:cubicBezTo>
                  <a:cubicBezTo>
                    <a:pt x="12273" y="10899"/>
                    <a:pt x="12518" y="10701"/>
                    <a:pt x="13009" y="10899"/>
                  </a:cubicBezTo>
                  <a:cubicBezTo>
                    <a:pt x="13255" y="11097"/>
                    <a:pt x="13255" y="11097"/>
                    <a:pt x="13255" y="11097"/>
                  </a:cubicBezTo>
                  <a:cubicBezTo>
                    <a:pt x="13255" y="11494"/>
                    <a:pt x="13255" y="11494"/>
                    <a:pt x="13255" y="11890"/>
                  </a:cubicBezTo>
                  <a:cubicBezTo>
                    <a:pt x="13009" y="11692"/>
                    <a:pt x="12518" y="11890"/>
                    <a:pt x="12518" y="12088"/>
                  </a:cubicBezTo>
                  <a:cubicBezTo>
                    <a:pt x="12273" y="12286"/>
                    <a:pt x="12518" y="12484"/>
                    <a:pt x="12518" y="12683"/>
                  </a:cubicBezTo>
                  <a:cubicBezTo>
                    <a:pt x="12518" y="12881"/>
                    <a:pt x="12518" y="12881"/>
                    <a:pt x="12273" y="13079"/>
                  </a:cubicBezTo>
                  <a:cubicBezTo>
                    <a:pt x="12027" y="13079"/>
                    <a:pt x="11782" y="13079"/>
                    <a:pt x="11291" y="13079"/>
                  </a:cubicBezTo>
                  <a:cubicBezTo>
                    <a:pt x="11291" y="13079"/>
                    <a:pt x="11291" y="13079"/>
                    <a:pt x="11291" y="13079"/>
                  </a:cubicBezTo>
                  <a:cubicBezTo>
                    <a:pt x="11291" y="13277"/>
                    <a:pt x="11045" y="13277"/>
                    <a:pt x="11045" y="13475"/>
                  </a:cubicBezTo>
                  <a:cubicBezTo>
                    <a:pt x="10800" y="13475"/>
                    <a:pt x="10555" y="13475"/>
                    <a:pt x="10309" y="13475"/>
                  </a:cubicBezTo>
                  <a:cubicBezTo>
                    <a:pt x="10555" y="13475"/>
                    <a:pt x="10555" y="13277"/>
                    <a:pt x="10555" y="13277"/>
                  </a:cubicBezTo>
                  <a:cubicBezTo>
                    <a:pt x="10309" y="13277"/>
                    <a:pt x="10555" y="13079"/>
                    <a:pt x="10555" y="13079"/>
                  </a:cubicBezTo>
                  <a:close/>
                  <a:moveTo>
                    <a:pt x="11782" y="13872"/>
                  </a:moveTo>
                  <a:cubicBezTo>
                    <a:pt x="12273" y="13872"/>
                    <a:pt x="12273" y="14070"/>
                    <a:pt x="12273" y="14070"/>
                  </a:cubicBezTo>
                  <a:cubicBezTo>
                    <a:pt x="12518" y="14070"/>
                    <a:pt x="12518" y="14070"/>
                    <a:pt x="12518" y="14070"/>
                  </a:cubicBezTo>
                  <a:cubicBezTo>
                    <a:pt x="12518" y="14070"/>
                    <a:pt x="12764" y="13872"/>
                    <a:pt x="13009" y="13872"/>
                  </a:cubicBezTo>
                  <a:cubicBezTo>
                    <a:pt x="13500" y="13872"/>
                    <a:pt x="13745" y="14070"/>
                    <a:pt x="13745" y="14070"/>
                  </a:cubicBezTo>
                  <a:cubicBezTo>
                    <a:pt x="13745" y="14664"/>
                    <a:pt x="12764" y="14862"/>
                    <a:pt x="12518" y="14862"/>
                  </a:cubicBezTo>
                  <a:cubicBezTo>
                    <a:pt x="12273" y="14862"/>
                    <a:pt x="12273" y="14862"/>
                    <a:pt x="12273" y="14862"/>
                  </a:cubicBezTo>
                  <a:cubicBezTo>
                    <a:pt x="12027" y="14862"/>
                    <a:pt x="11291" y="14664"/>
                    <a:pt x="11291" y="14070"/>
                  </a:cubicBezTo>
                  <a:cubicBezTo>
                    <a:pt x="11291" y="14070"/>
                    <a:pt x="11291" y="13872"/>
                    <a:pt x="11782" y="13872"/>
                  </a:cubicBezTo>
                  <a:close/>
                  <a:moveTo>
                    <a:pt x="5891" y="17439"/>
                  </a:moveTo>
                  <a:cubicBezTo>
                    <a:pt x="5645" y="17439"/>
                    <a:pt x="5645" y="17240"/>
                    <a:pt x="5400" y="17240"/>
                  </a:cubicBezTo>
                  <a:cubicBezTo>
                    <a:pt x="5155" y="16844"/>
                    <a:pt x="4909" y="16250"/>
                    <a:pt x="4664" y="15853"/>
                  </a:cubicBezTo>
                  <a:cubicBezTo>
                    <a:pt x="4173" y="15655"/>
                    <a:pt x="3927" y="15457"/>
                    <a:pt x="3927" y="15259"/>
                  </a:cubicBezTo>
                  <a:cubicBezTo>
                    <a:pt x="3682" y="15259"/>
                    <a:pt x="3682" y="15457"/>
                    <a:pt x="3436" y="15457"/>
                  </a:cubicBezTo>
                  <a:cubicBezTo>
                    <a:pt x="3191" y="15457"/>
                    <a:pt x="2945" y="15457"/>
                    <a:pt x="2700" y="15061"/>
                  </a:cubicBezTo>
                  <a:cubicBezTo>
                    <a:pt x="2945" y="15061"/>
                    <a:pt x="2945" y="15061"/>
                    <a:pt x="2945" y="15061"/>
                  </a:cubicBezTo>
                  <a:cubicBezTo>
                    <a:pt x="3191" y="15061"/>
                    <a:pt x="3191" y="14862"/>
                    <a:pt x="3191" y="14862"/>
                  </a:cubicBezTo>
                  <a:cubicBezTo>
                    <a:pt x="3191" y="14862"/>
                    <a:pt x="3191" y="15061"/>
                    <a:pt x="3436" y="15061"/>
                  </a:cubicBezTo>
                  <a:cubicBezTo>
                    <a:pt x="3436" y="14862"/>
                    <a:pt x="3436" y="14862"/>
                    <a:pt x="3436" y="14862"/>
                  </a:cubicBezTo>
                  <a:cubicBezTo>
                    <a:pt x="3191" y="14664"/>
                    <a:pt x="3191" y="14664"/>
                    <a:pt x="3191" y="14664"/>
                  </a:cubicBezTo>
                  <a:cubicBezTo>
                    <a:pt x="2700" y="14664"/>
                    <a:pt x="2700" y="14466"/>
                    <a:pt x="2700" y="14466"/>
                  </a:cubicBezTo>
                  <a:cubicBezTo>
                    <a:pt x="2700" y="14466"/>
                    <a:pt x="2700" y="14466"/>
                    <a:pt x="2700" y="14466"/>
                  </a:cubicBezTo>
                  <a:cubicBezTo>
                    <a:pt x="2455" y="14466"/>
                    <a:pt x="2455" y="14466"/>
                    <a:pt x="2455" y="14466"/>
                  </a:cubicBezTo>
                  <a:cubicBezTo>
                    <a:pt x="2700" y="14268"/>
                    <a:pt x="2700" y="14268"/>
                    <a:pt x="2945" y="14268"/>
                  </a:cubicBezTo>
                  <a:cubicBezTo>
                    <a:pt x="3191" y="14268"/>
                    <a:pt x="3191" y="14268"/>
                    <a:pt x="3436" y="14466"/>
                  </a:cubicBezTo>
                  <a:cubicBezTo>
                    <a:pt x="3436" y="14268"/>
                    <a:pt x="3436" y="14268"/>
                    <a:pt x="3436" y="14268"/>
                  </a:cubicBezTo>
                  <a:cubicBezTo>
                    <a:pt x="3436" y="14268"/>
                    <a:pt x="3436" y="14268"/>
                    <a:pt x="3436" y="14070"/>
                  </a:cubicBezTo>
                  <a:cubicBezTo>
                    <a:pt x="3191" y="14070"/>
                    <a:pt x="3191" y="14070"/>
                    <a:pt x="3191" y="14070"/>
                  </a:cubicBezTo>
                  <a:cubicBezTo>
                    <a:pt x="3191" y="13872"/>
                    <a:pt x="3191" y="13872"/>
                    <a:pt x="3191" y="13872"/>
                  </a:cubicBezTo>
                  <a:cubicBezTo>
                    <a:pt x="3191" y="13872"/>
                    <a:pt x="3191" y="13872"/>
                    <a:pt x="2945" y="13872"/>
                  </a:cubicBezTo>
                  <a:cubicBezTo>
                    <a:pt x="3191" y="13673"/>
                    <a:pt x="3191" y="13673"/>
                    <a:pt x="3436" y="13673"/>
                  </a:cubicBezTo>
                  <a:cubicBezTo>
                    <a:pt x="3682" y="13673"/>
                    <a:pt x="3927" y="14070"/>
                    <a:pt x="3927" y="14268"/>
                  </a:cubicBezTo>
                  <a:cubicBezTo>
                    <a:pt x="3927" y="14268"/>
                    <a:pt x="4173" y="14070"/>
                    <a:pt x="3927" y="14070"/>
                  </a:cubicBezTo>
                  <a:cubicBezTo>
                    <a:pt x="3927" y="14070"/>
                    <a:pt x="3927" y="14070"/>
                    <a:pt x="3927" y="13872"/>
                  </a:cubicBezTo>
                  <a:cubicBezTo>
                    <a:pt x="3927" y="13872"/>
                    <a:pt x="4173" y="13872"/>
                    <a:pt x="4173" y="13673"/>
                  </a:cubicBezTo>
                  <a:cubicBezTo>
                    <a:pt x="3927" y="13673"/>
                    <a:pt x="3927" y="13673"/>
                    <a:pt x="3927" y="13673"/>
                  </a:cubicBezTo>
                  <a:cubicBezTo>
                    <a:pt x="4173" y="13673"/>
                    <a:pt x="4173" y="13673"/>
                    <a:pt x="4173" y="13673"/>
                  </a:cubicBezTo>
                  <a:cubicBezTo>
                    <a:pt x="4173" y="13673"/>
                    <a:pt x="4664" y="13673"/>
                    <a:pt x="4664" y="13872"/>
                  </a:cubicBezTo>
                  <a:cubicBezTo>
                    <a:pt x="4664" y="14268"/>
                    <a:pt x="4418" y="14466"/>
                    <a:pt x="4418" y="14466"/>
                  </a:cubicBezTo>
                  <a:cubicBezTo>
                    <a:pt x="4418" y="14664"/>
                    <a:pt x="5645" y="16051"/>
                    <a:pt x="5891" y="16250"/>
                  </a:cubicBezTo>
                  <a:cubicBezTo>
                    <a:pt x="5891" y="16646"/>
                    <a:pt x="5645" y="17042"/>
                    <a:pt x="5891" y="17439"/>
                  </a:cubicBezTo>
                  <a:close/>
                  <a:moveTo>
                    <a:pt x="4909" y="14466"/>
                  </a:moveTo>
                  <a:cubicBezTo>
                    <a:pt x="4909" y="14466"/>
                    <a:pt x="4909" y="14466"/>
                    <a:pt x="4909" y="14466"/>
                  </a:cubicBezTo>
                  <a:cubicBezTo>
                    <a:pt x="5645" y="14466"/>
                    <a:pt x="5645" y="15259"/>
                    <a:pt x="6382" y="15259"/>
                  </a:cubicBezTo>
                  <a:cubicBezTo>
                    <a:pt x="6627" y="15259"/>
                    <a:pt x="6627" y="15061"/>
                    <a:pt x="6873" y="15061"/>
                  </a:cubicBezTo>
                  <a:cubicBezTo>
                    <a:pt x="7118" y="15061"/>
                    <a:pt x="7118" y="15061"/>
                    <a:pt x="7118" y="15259"/>
                  </a:cubicBezTo>
                  <a:cubicBezTo>
                    <a:pt x="7118" y="15457"/>
                    <a:pt x="7118" y="15457"/>
                    <a:pt x="6627" y="15457"/>
                  </a:cubicBezTo>
                  <a:cubicBezTo>
                    <a:pt x="5155" y="15457"/>
                    <a:pt x="5645" y="14862"/>
                    <a:pt x="4909" y="14466"/>
                  </a:cubicBezTo>
                  <a:close/>
                  <a:moveTo>
                    <a:pt x="1718" y="16250"/>
                  </a:moveTo>
                  <a:cubicBezTo>
                    <a:pt x="1718" y="16250"/>
                    <a:pt x="1718" y="15853"/>
                    <a:pt x="2209" y="15853"/>
                  </a:cubicBezTo>
                  <a:cubicBezTo>
                    <a:pt x="2700" y="15853"/>
                    <a:pt x="2700" y="16051"/>
                    <a:pt x="2700" y="16250"/>
                  </a:cubicBezTo>
                  <a:cubicBezTo>
                    <a:pt x="2945" y="16250"/>
                    <a:pt x="2945" y="16250"/>
                    <a:pt x="2945" y="16250"/>
                  </a:cubicBezTo>
                  <a:cubicBezTo>
                    <a:pt x="2945" y="16051"/>
                    <a:pt x="3191" y="15853"/>
                    <a:pt x="3436" y="15853"/>
                  </a:cubicBezTo>
                  <a:cubicBezTo>
                    <a:pt x="4173" y="15853"/>
                    <a:pt x="4173" y="16250"/>
                    <a:pt x="4173" y="16250"/>
                  </a:cubicBezTo>
                  <a:cubicBezTo>
                    <a:pt x="4173" y="16646"/>
                    <a:pt x="3191" y="16844"/>
                    <a:pt x="2945" y="17042"/>
                  </a:cubicBezTo>
                  <a:cubicBezTo>
                    <a:pt x="2700" y="17042"/>
                    <a:pt x="2700" y="17042"/>
                    <a:pt x="2700" y="17042"/>
                  </a:cubicBezTo>
                  <a:cubicBezTo>
                    <a:pt x="2455" y="16844"/>
                    <a:pt x="1718" y="16646"/>
                    <a:pt x="1718" y="16250"/>
                  </a:cubicBezTo>
                  <a:close/>
                  <a:moveTo>
                    <a:pt x="12273" y="18231"/>
                  </a:moveTo>
                  <a:cubicBezTo>
                    <a:pt x="12273" y="18429"/>
                    <a:pt x="12518" y="18826"/>
                    <a:pt x="12518" y="19024"/>
                  </a:cubicBezTo>
                  <a:cubicBezTo>
                    <a:pt x="12518" y="19222"/>
                    <a:pt x="12518" y="19222"/>
                    <a:pt x="12273" y="19222"/>
                  </a:cubicBezTo>
                  <a:cubicBezTo>
                    <a:pt x="12273" y="19222"/>
                    <a:pt x="12027" y="19420"/>
                    <a:pt x="11536" y="19420"/>
                  </a:cubicBezTo>
                  <a:cubicBezTo>
                    <a:pt x="11536" y="19420"/>
                    <a:pt x="11536" y="19618"/>
                    <a:pt x="11536" y="19817"/>
                  </a:cubicBezTo>
                  <a:cubicBezTo>
                    <a:pt x="11536" y="20015"/>
                    <a:pt x="11291" y="20015"/>
                    <a:pt x="11045" y="20015"/>
                  </a:cubicBezTo>
                  <a:cubicBezTo>
                    <a:pt x="11045" y="20015"/>
                    <a:pt x="11045" y="20015"/>
                    <a:pt x="11045" y="20015"/>
                  </a:cubicBezTo>
                  <a:cubicBezTo>
                    <a:pt x="10800" y="19817"/>
                    <a:pt x="11045" y="19618"/>
                    <a:pt x="11045" y="19618"/>
                  </a:cubicBezTo>
                  <a:cubicBezTo>
                    <a:pt x="11045" y="19618"/>
                    <a:pt x="11045" y="19618"/>
                    <a:pt x="10800" y="19618"/>
                  </a:cubicBezTo>
                  <a:cubicBezTo>
                    <a:pt x="10555" y="19817"/>
                    <a:pt x="10800" y="20411"/>
                    <a:pt x="10064" y="20213"/>
                  </a:cubicBezTo>
                  <a:cubicBezTo>
                    <a:pt x="10064" y="20213"/>
                    <a:pt x="10064" y="20213"/>
                    <a:pt x="10064" y="20411"/>
                  </a:cubicBezTo>
                  <a:cubicBezTo>
                    <a:pt x="10064" y="20213"/>
                    <a:pt x="9818" y="20213"/>
                    <a:pt x="9818" y="20015"/>
                  </a:cubicBezTo>
                  <a:cubicBezTo>
                    <a:pt x="10064" y="20015"/>
                    <a:pt x="10309" y="19817"/>
                    <a:pt x="10309" y="19817"/>
                  </a:cubicBezTo>
                  <a:cubicBezTo>
                    <a:pt x="10309" y="19618"/>
                    <a:pt x="10309" y="19618"/>
                    <a:pt x="10064" y="19618"/>
                  </a:cubicBezTo>
                  <a:cubicBezTo>
                    <a:pt x="9818" y="19817"/>
                    <a:pt x="9818" y="20015"/>
                    <a:pt x="9573" y="19817"/>
                  </a:cubicBezTo>
                  <a:cubicBezTo>
                    <a:pt x="9573" y="19817"/>
                    <a:pt x="9573" y="19817"/>
                    <a:pt x="9573" y="19817"/>
                  </a:cubicBezTo>
                  <a:cubicBezTo>
                    <a:pt x="9573" y="19817"/>
                    <a:pt x="9327" y="19817"/>
                    <a:pt x="9327" y="20015"/>
                  </a:cubicBezTo>
                  <a:cubicBezTo>
                    <a:pt x="9327" y="19817"/>
                    <a:pt x="9327" y="19618"/>
                    <a:pt x="9573" y="19618"/>
                  </a:cubicBezTo>
                  <a:cubicBezTo>
                    <a:pt x="9818" y="19420"/>
                    <a:pt x="9818" y="19420"/>
                    <a:pt x="9818" y="19420"/>
                  </a:cubicBezTo>
                  <a:cubicBezTo>
                    <a:pt x="9818" y="19420"/>
                    <a:pt x="9818" y="19420"/>
                    <a:pt x="9818" y="19420"/>
                  </a:cubicBezTo>
                  <a:cubicBezTo>
                    <a:pt x="9818" y="19222"/>
                    <a:pt x="9573" y="19420"/>
                    <a:pt x="9573" y="19420"/>
                  </a:cubicBezTo>
                  <a:cubicBezTo>
                    <a:pt x="9327" y="19420"/>
                    <a:pt x="9327" y="19420"/>
                    <a:pt x="9327" y="19420"/>
                  </a:cubicBezTo>
                  <a:cubicBezTo>
                    <a:pt x="9082" y="19222"/>
                    <a:pt x="9327" y="19024"/>
                    <a:pt x="9573" y="19024"/>
                  </a:cubicBezTo>
                  <a:cubicBezTo>
                    <a:pt x="9818" y="19024"/>
                    <a:pt x="10309" y="19024"/>
                    <a:pt x="10555" y="19024"/>
                  </a:cubicBezTo>
                  <a:cubicBezTo>
                    <a:pt x="10800" y="19024"/>
                    <a:pt x="11045" y="19024"/>
                    <a:pt x="11045" y="19024"/>
                  </a:cubicBezTo>
                  <a:cubicBezTo>
                    <a:pt x="11291" y="19024"/>
                    <a:pt x="11291" y="19024"/>
                    <a:pt x="11291" y="19024"/>
                  </a:cubicBezTo>
                  <a:cubicBezTo>
                    <a:pt x="11536" y="18826"/>
                    <a:pt x="11536" y="18826"/>
                    <a:pt x="11291" y="18628"/>
                  </a:cubicBezTo>
                  <a:cubicBezTo>
                    <a:pt x="11045" y="18231"/>
                    <a:pt x="11536" y="17240"/>
                    <a:pt x="11782" y="17042"/>
                  </a:cubicBezTo>
                  <a:cubicBezTo>
                    <a:pt x="12027" y="17042"/>
                    <a:pt x="12518" y="16844"/>
                    <a:pt x="12764" y="16844"/>
                  </a:cubicBezTo>
                  <a:cubicBezTo>
                    <a:pt x="13009" y="17042"/>
                    <a:pt x="13009" y="17240"/>
                    <a:pt x="13009" y="17240"/>
                  </a:cubicBezTo>
                  <a:cubicBezTo>
                    <a:pt x="13009" y="17439"/>
                    <a:pt x="13009" y="17637"/>
                    <a:pt x="13009" y="17835"/>
                  </a:cubicBezTo>
                  <a:cubicBezTo>
                    <a:pt x="12764" y="17835"/>
                    <a:pt x="12518" y="18033"/>
                    <a:pt x="12273" y="18231"/>
                  </a:cubicBezTo>
                  <a:close/>
                  <a:moveTo>
                    <a:pt x="18655" y="18628"/>
                  </a:moveTo>
                  <a:cubicBezTo>
                    <a:pt x="18655" y="18628"/>
                    <a:pt x="18655" y="18628"/>
                    <a:pt x="18655" y="18628"/>
                  </a:cubicBezTo>
                  <a:cubicBezTo>
                    <a:pt x="18655" y="18628"/>
                    <a:pt x="18655" y="18628"/>
                    <a:pt x="18655" y="18628"/>
                  </a:cubicBezTo>
                  <a:cubicBezTo>
                    <a:pt x="18655" y="18628"/>
                    <a:pt x="18409" y="18628"/>
                    <a:pt x="18409" y="18429"/>
                  </a:cubicBezTo>
                  <a:cubicBezTo>
                    <a:pt x="18164" y="18628"/>
                    <a:pt x="18164" y="18628"/>
                    <a:pt x="18164" y="18628"/>
                  </a:cubicBezTo>
                  <a:cubicBezTo>
                    <a:pt x="18164" y="18826"/>
                    <a:pt x="18164" y="18826"/>
                    <a:pt x="18164" y="18826"/>
                  </a:cubicBezTo>
                  <a:cubicBezTo>
                    <a:pt x="18409" y="19024"/>
                    <a:pt x="18164" y="19024"/>
                    <a:pt x="18164" y="19024"/>
                  </a:cubicBezTo>
                  <a:cubicBezTo>
                    <a:pt x="18164" y="19222"/>
                    <a:pt x="18164" y="19222"/>
                    <a:pt x="18164" y="19222"/>
                  </a:cubicBezTo>
                  <a:cubicBezTo>
                    <a:pt x="18164" y="19222"/>
                    <a:pt x="18164" y="19222"/>
                    <a:pt x="18164" y="19222"/>
                  </a:cubicBezTo>
                  <a:cubicBezTo>
                    <a:pt x="18164" y="19222"/>
                    <a:pt x="17918" y="19222"/>
                    <a:pt x="17918" y="19024"/>
                  </a:cubicBezTo>
                  <a:cubicBezTo>
                    <a:pt x="17918" y="19024"/>
                    <a:pt x="17918" y="19024"/>
                    <a:pt x="17918" y="19024"/>
                  </a:cubicBezTo>
                  <a:cubicBezTo>
                    <a:pt x="17673" y="18826"/>
                    <a:pt x="17673" y="18826"/>
                    <a:pt x="17673" y="18826"/>
                  </a:cubicBezTo>
                  <a:cubicBezTo>
                    <a:pt x="17673" y="18826"/>
                    <a:pt x="17673" y="18826"/>
                    <a:pt x="17673" y="19024"/>
                  </a:cubicBezTo>
                  <a:cubicBezTo>
                    <a:pt x="17673" y="19024"/>
                    <a:pt x="17673" y="19222"/>
                    <a:pt x="17427" y="19222"/>
                  </a:cubicBezTo>
                  <a:cubicBezTo>
                    <a:pt x="17427" y="19222"/>
                    <a:pt x="17427" y="19222"/>
                    <a:pt x="17182" y="19222"/>
                  </a:cubicBezTo>
                  <a:cubicBezTo>
                    <a:pt x="17182" y="19222"/>
                    <a:pt x="17182" y="19222"/>
                    <a:pt x="17182" y="19420"/>
                  </a:cubicBezTo>
                  <a:cubicBezTo>
                    <a:pt x="17182" y="19420"/>
                    <a:pt x="17182" y="19420"/>
                    <a:pt x="17182" y="19420"/>
                  </a:cubicBezTo>
                  <a:cubicBezTo>
                    <a:pt x="17182" y="19222"/>
                    <a:pt x="17182" y="19222"/>
                    <a:pt x="17182" y="19222"/>
                  </a:cubicBezTo>
                  <a:cubicBezTo>
                    <a:pt x="16936" y="19024"/>
                    <a:pt x="17182" y="19024"/>
                    <a:pt x="17182" y="18826"/>
                  </a:cubicBezTo>
                  <a:cubicBezTo>
                    <a:pt x="17182" y="18826"/>
                    <a:pt x="17182" y="18826"/>
                    <a:pt x="17182" y="18826"/>
                  </a:cubicBezTo>
                  <a:cubicBezTo>
                    <a:pt x="16936" y="18826"/>
                    <a:pt x="16936" y="18826"/>
                    <a:pt x="16936" y="19024"/>
                  </a:cubicBezTo>
                  <a:cubicBezTo>
                    <a:pt x="16691" y="19024"/>
                    <a:pt x="16691" y="19024"/>
                    <a:pt x="16691" y="19024"/>
                  </a:cubicBezTo>
                  <a:cubicBezTo>
                    <a:pt x="16691" y="19024"/>
                    <a:pt x="16691" y="19024"/>
                    <a:pt x="16691" y="19222"/>
                  </a:cubicBezTo>
                  <a:cubicBezTo>
                    <a:pt x="16691" y="19024"/>
                    <a:pt x="16445" y="19024"/>
                    <a:pt x="16445" y="19024"/>
                  </a:cubicBezTo>
                  <a:cubicBezTo>
                    <a:pt x="16445" y="18826"/>
                    <a:pt x="16691" y="18628"/>
                    <a:pt x="16936" y="18429"/>
                  </a:cubicBezTo>
                  <a:cubicBezTo>
                    <a:pt x="16936" y="18429"/>
                    <a:pt x="16936" y="18429"/>
                    <a:pt x="17182" y="18429"/>
                  </a:cubicBezTo>
                  <a:cubicBezTo>
                    <a:pt x="17427" y="18429"/>
                    <a:pt x="17427" y="18231"/>
                    <a:pt x="17427" y="18033"/>
                  </a:cubicBezTo>
                  <a:cubicBezTo>
                    <a:pt x="17427" y="18033"/>
                    <a:pt x="17427" y="18033"/>
                    <a:pt x="17427" y="18033"/>
                  </a:cubicBezTo>
                  <a:cubicBezTo>
                    <a:pt x="16936" y="18033"/>
                    <a:pt x="15709" y="18826"/>
                    <a:pt x="14236" y="18826"/>
                  </a:cubicBezTo>
                  <a:cubicBezTo>
                    <a:pt x="12764" y="18826"/>
                    <a:pt x="13991" y="16646"/>
                    <a:pt x="12518" y="16646"/>
                  </a:cubicBezTo>
                  <a:cubicBezTo>
                    <a:pt x="11291" y="16646"/>
                    <a:pt x="10800" y="17835"/>
                    <a:pt x="9327" y="17835"/>
                  </a:cubicBezTo>
                  <a:cubicBezTo>
                    <a:pt x="8836" y="17835"/>
                    <a:pt x="8345" y="17835"/>
                    <a:pt x="8100" y="17835"/>
                  </a:cubicBezTo>
                  <a:cubicBezTo>
                    <a:pt x="8100" y="18231"/>
                    <a:pt x="8100" y="18429"/>
                    <a:pt x="7855" y="18429"/>
                  </a:cubicBezTo>
                  <a:cubicBezTo>
                    <a:pt x="7364" y="18429"/>
                    <a:pt x="6873" y="18628"/>
                    <a:pt x="4909" y="18628"/>
                  </a:cubicBezTo>
                  <a:cubicBezTo>
                    <a:pt x="4909" y="19024"/>
                    <a:pt x="4664" y="19222"/>
                    <a:pt x="4418" y="19222"/>
                  </a:cubicBezTo>
                  <a:cubicBezTo>
                    <a:pt x="4418" y="19222"/>
                    <a:pt x="4418" y="19222"/>
                    <a:pt x="4173" y="19024"/>
                  </a:cubicBezTo>
                  <a:cubicBezTo>
                    <a:pt x="4418" y="19024"/>
                    <a:pt x="4418" y="19024"/>
                    <a:pt x="4418" y="19024"/>
                  </a:cubicBezTo>
                  <a:cubicBezTo>
                    <a:pt x="4418" y="19024"/>
                    <a:pt x="4418" y="19024"/>
                    <a:pt x="4418" y="18826"/>
                  </a:cubicBezTo>
                  <a:cubicBezTo>
                    <a:pt x="4418" y="18826"/>
                    <a:pt x="4418" y="18826"/>
                    <a:pt x="4418" y="18826"/>
                  </a:cubicBezTo>
                  <a:cubicBezTo>
                    <a:pt x="4418" y="18826"/>
                    <a:pt x="4418" y="18826"/>
                    <a:pt x="4418" y="18826"/>
                  </a:cubicBezTo>
                  <a:cubicBezTo>
                    <a:pt x="4173" y="18826"/>
                    <a:pt x="3927" y="19024"/>
                    <a:pt x="3436" y="19024"/>
                  </a:cubicBezTo>
                  <a:cubicBezTo>
                    <a:pt x="3436" y="19024"/>
                    <a:pt x="3191" y="19024"/>
                    <a:pt x="3191" y="18826"/>
                  </a:cubicBezTo>
                  <a:cubicBezTo>
                    <a:pt x="3191" y="18826"/>
                    <a:pt x="3191" y="19024"/>
                    <a:pt x="2945" y="19024"/>
                  </a:cubicBezTo>
                  <a:cubicBezTo>
                    <a:pt x="2945" y="18826"/>
                    <a:pt x="3191" y="18628"/>
                    <a:pt x="3436" y="18628"/>
                  </a:cubicBezTo>
                  <a:cubicBezTo>
                    <a:pt x="3682" y="18628"/>
                    <a:pt x="3682" y="18628"/>
                    <a:pt x="3682" y="18628"/>
                  </a:cubicBezTo>
                  <a:cubicBezTo>
                    <a:pt x="3682" y="18429"/>
                    <a:pt x="3682" y="18429"/>
                    <a:pt x="3682" y="18429"/>
                  </a:cubicBezTo>
                  <a:cubicBezTo>
                    <a:pt x="3436" y="18429"/>
                    <a:pt x="3436" y="18429"/>
                    <a:pt x="3436" y="18429"/>
                  </a:cubicBezTo>
                  <a:cubicBezTo>
                    <a:pt x="3191" y="18429"/>
                    <a:pt x="2945" y="18429"/>
                    <a:pt x="2945" y="18231"/>
                  </a:cubicBezTo>
                  <a:cubicBezTo>
                    <a:pt x="2945" y="18231"/>
                    <a:pt x="2945" y="18231"/>
                    <a:pt x="2945" y="18231"/>
                  </a:cubicBezTo>
                  <a:cubicBezTo>
                    <a:pt x="2945" y="18231"/>
                    <a:pt x="2945" y="18429"/>
                    <a:pt x="2700" y="18429"/>
                  </a:cubicBezTo>
                  <a:cubicBezTo>
                    <a:pt x="2700" y="18231"/>
                    <a:pt x="2945" y="18033"/>
                    <a:pt x="3191" y="18033"/>
                  </a:cubicBezTo>
                  <a:cubicBezTo>
                    <a:pt x="3436" y="18033"/>
                    <a:pt x="3436" y="18033"/>
                    <a:pt x="3682" y="18231"/>
                  </a:cubicBezTo>
                  <a:cubicBezTo>
                    <a:pt x="3682" y="18033"/>
                    <a:pt x="3682" y="18033"/>
                    <a:pt x="3682" y="18033"/>
                  </a:cubicBezTo>
                  <a:cubicBezTo>
                    <a:pt x="3436" y="17835"/>
                    <a:pt x="3436" y="17835"/>
                    <a:pt x="3436" y="17835"/>
                  </a:cubicBezTo>
                  <a:cubicBezTo>
                    <a:pt x="3191" y="17835"/>
                    <a:pt x="3191" y="17637"/>
                    <a:pt x="3191" y="17637"/>
                  </a:cubicBezTo>
                  <a:cubicBezTo>
                    <a:pt x="2945" y="17637"/>
                    <a:pt x="2945" y="17835"/>
                    <a:pt x="2945" y="17835"/>
                  </a:cubicBezTo>
                  <a:cubicBezTo>
                    <a:pt x="2945" y="17637"/>
                    <a:pt x="3191" y="17439"/>
                    <a:pt x="3436" y="17439"/>
                  </a:cubicBezTo>
                  <a:cubicBezTo>
                    <a:pt x="3927" y="17439"/>
                    <a:pt x="3927" y="17835"/>
                    <a:pt x="4664" y="17835"/>
                  </a:cubicBezTo>
                  <a:cubicBezTo>
                    <a:pt x="5645" y="17835"/>
                    <a:pt x="6136" y="17835"/>
                    <a:pt x="6382" y="17637"/>
                  </a:cubicBezTo>
                  <a:cubicBezTo>
                    <a:pt x="6382" y="17439"/>
                    <a:pt x="6136" y="17439"/>
                    <a:pt x="6136" y="17042"/>
                  </a:cubicBezTo>
                  <a:cubicBezTo>
                    <a:pt x="6136" y="16844"/>
                    <a:pt x="6382" y="16448"/>
                    <a:pt x="6382" y="16250"/>
                  </a:cubicBezTo>
                  <a:cubicBezTo>
                    <a:pt x="6382" y="16250"/>
                    <a:pt x="6382" y="16250"/>
                    <a:pt x="6382" y="16250"/>
                  </a:cubicBezTo>
                  <a:cubicBezTo>
                    <a:pt x="6136" y="16250"/>
                    <a:pt x="5891" y="16250"/>
                    <a:pt x="5891" y="16051"/>
                  </a:cubicBezTo>
                  <a:cubicBezTo>
                    <a:pt x="5891" y="15853"/>
                    <a:pt x="6136" y="15655"/>
                    <a:pt x="6136" y="15655"/>
                  </a:cubicBezTo>
                  <a:cubicBezTo>
                    <a:pt x="6382" y="15655"/>
                    <a:pt x="6382" y="15655"/>
                    <a:pt x="6382" y="15655"/>
                  </a:cubicBezTo>
                  <a:cubicBezTo>
                    <a:pt x="6382" y="15655"/>
                    <a:pt x="6627" y="15853"/>
                    <a:pt x="6873" y="15853"/>
                  </a:cubicBezTo>
                  <a:cubicBezTo>
                    <a:pt x="7364" y="15853"/>
                    <a:pt x="7609" y="15655"/>
                    <a:pt x="7609" y="15457"/>
                  </a:cubicBezTo>
                  <a:cubicBezTo>
                    <a:pt x="7609" y="14862"/>
                    <a:pt x="7364" y="14862"/>
                    <a:pt x="6873" y="14862"/>
                  </a:cubicBezTo>
                  <a:cubicBezTo>
                    <a:pt x="6382" y="14862"/>
                    <a:pt x="6382" y="14862"/>
                    <a:pt x="6382" y="15061"/>
                  </a:cubicBezTo>
                  <a:cubicBezTo>
                    <a:pt x="6136" y="15061"/>
                    <a:pt x="6136" y="15061"/>
                    <a:pt x="6136" y="15061"/>
                  </a:cubicBezTo>
                  <a:cubicBezTo>
                    <a:pt x="6136" y="14862"/>
                    <a:pt x="5891" y="14664"/>
                    <a:pt x="5891" y="14466"/>
                  </a:cubicBezTo>
                  <a:cubicBezTo>
                    <a:pt x="5891" y="14268"/>
                    <a:pt x="6136" y="14268"/>
                    <a:pt x="6627" y="14268"/>
                  </a:cubicBezTo>
                  <a:cubicBezTo>
                    <a:pt x="6873" y="14268"/>
                    <a:pt x="6873" y="14268"/>
                    <a:pt x="7118" y="14268"/>
                  </a:cubicBezTo>
                  <a:cubicBezTo>
                    <a:pt x="6873" y="13277"/>
                    <a:pt x="6873" y="13277"/>
                    <a:pt x="6873" y="13277"/>
                  </a:cubicBezTo>
                  <a:cubicBezTo>
                    <a:pt x="6873" y="13277"/>
                    <a:pt x="6873" y="13277"/>
                    <a:pt x="6873" y="13277"/>
                  </a:cubicBezTo>
                  <a:cubicBezTo>
                    <a:pt x="7118" y="13475"/>
                    <a:pt x="7364" y="13673"/>
                    <a:pt x="7364" y="13673"/>
                  </a:cubicBezTo>
                  <a:cubicBezTo>
                    <a:pt x="7364" y="13673"/>
                    <a:pt x="7364" y="13673"/>
                    <a:pt x="7364" y="13673"/>
                  </a:cubicBezTo>
                  <a:cubicBezTo>
                    <a:pt x="7609" y="13475"/>
                    <a:pt x="7609" y="13277"/>
                    <a:pt x="7609" y="13277"/>
                  </a:cubicBezTo>
                  <a:cubicBezTo>
                    <a:pt x="7855" y="13277"/>
                    <a:pt x="7855" y="13277"/>
                    <a:pt x="7855" y="13277"/>
                  </a:cubicBezTo>
                  <a:cubicBezTo>
                    <a:pt x="7855" y="13475"/>
                    <a:pt x="8100" y="13673"/>
                    <a:pt x="8100" y="13673"/>
                  </a:cubicBezTo>
                  <a:cubicBezTo>
                    <a:pt x="8100" y="13673"/>
                    <a:pt x="8100" y="13673"/>
                    <a:pt x="8100" y="13673"/>
                  </a:cubicBezTo>
                  <a:cubicBezTo>
                    <a:pt x="8100" y="13673"/>
                    <a:pt x="8345" y="13475"/>
                    <a:pt x="8591" y="13277"/>
                  </a:cubicBezTo>
                  <a:cubicBezTo>
                    <a:pt x="8591" y="13277"/>
                    <a:pt x="8591" y="13277"/>
                    <a:pt x="8591" y="13277"/>
                  </a:cubicBezTo>
                  <a:cubicBezTo>
                    <a:pt x="8591" y="14070"/>
                    <a:pt x="8591" y="14070"/>
                    <a:pt x="8591" y="14070"/>
                  </a:cubicBezTo>
                  <a:cubicBezTo>
                    <a:pt x="8836" y="14070"/>
                    <a:pt x="9573" y="15061"/>
                    <a:pt x="9573" y="16051"/>
                  </a:cubicBezTo>
                  <a:cubicBezTo>
                    <a:pt x="10064" y="16051"/>
                    <a:pt x="11536" y="16051"/>
                    <a:pt x="11782" y="16051"/>
                  </a:cubicBezTo>
                  <a:cubicBezTo>
                    <a:pt x="10555" y="15853"/>
                    <a:pt x="9818" y="15457"/>
                    <a:pt x="9818" y="14070"/>
                  </a:cubicBezTo>
                  <a:cubicBezTo>
                    <a:pt x="10064" y="14070"/>
                    <a:pt x="10064" y="14070"/>
                    <a:pt x="10064" y="14070"/>
                  </a:cubicBezTo>
                  <a:cubicBezTo>
                    <a:pt x="10800" y="14268"/>
                    <a:pt x="11045" y="14664"/>
                    <a:pt x="11045" y="14862"/>
                  </a:cubicBezTo>
                  <a:cubicBezTo>
                    <a:pt x="11045" y="15061"/>
                    <a:pt x="10800" y="15061"/>
                    <a:pt x="10800" y="15259"/>
                  </a:cubicBezTo>
                  <a:cubicBezTo>
                    <a:pt x="10800" y="15457"/>
                    <a:pt x="11045" y="15655"/>
                    <a:pt x="11782" y="15655"/>
                  </a:cubicBezTo>
                  <a:cubicBezTo>
                    <a:pt x="13500" y="15655"/>
                    <a:pt x="13500" y="14268"/>
                    <a:pt x="15464" y="14268"/>
                  </a:cubicBezTo>
                  <a:cubicBezTo>
                    <a:pt x="16200" y="14268"/>
                    <a:pt x="17182" y="14466"/>
                    <a:pt x="17182" y="15457"/>
                  </a:cubicBezTo>
                  <a:cubicBezTo>
                    <a:pt x="17182" y="16646"/>
                    <a:pt x="15709" y="16844"/>
                    <a:pt x="15464" y="16844"/>
                  </a:cubicBezTo>
                  <a:cubicBezTo>
                    <a:pt x="15709" y="17042"/>
                    <a:pt x="14973" y="17835"/>
                    <a:pt x="15709" y="17835"/>
                  </a:cubicBezTo>
                  <a:cubicBezTo>
                    <a:pt x="16445" y="17637"/>
                    <a:pt x="17182" y="17240"/>
                    <a:pt x="17427" y="17240"/>
                  </a:cubicBezTo>
                  <a:cubicBezTo>
                    <a:pt x="17918" y="17042"/>
                    <a:pt x="17673" y="17637"/>
                    <a:pt x="18409" y="18033"/>
                  </a:cubicBezTo>
                  <a:cubicBezTo>
                    <a:pt x="18900" y="18231"/>
                    <a:pt x="18900" y="18231"/>
                    <a:pt x="18900" y="18429"/>
                  </a:cubicBezTo>
                  <a:cubicBezTo>
                    <a:pt x="18900" y="18429"/>
                    <a:pt x="18900" y="18628"/>
                    <a:pt x="18655" y="18628"/>
                  </a:cubicBezTo>
                  <a:close/>
                  <a:moveTo>
                    <a:pt x="18900" y="17042"/>
                  </a:moveTo>
                  <a:cubicBezTo>
                    <a:pt x="18655" y="17042"/>
                    <a:pt x="18655" y="17042"/>
                    <a:pt x="18655" y="17042"/>
                  </a:cubicBezTo>
                  <a:cubicBezTo>
                    <a:pt x="18409" y="16844"/>
                    <a:pt x="17673" y="16646"/>
                    <a:pt x="17673" y="16250"/>
                  </a:cubicBezTo>
                  <a:cubicBezTo>
                    <a:pt x="17673" y="16250"/>
                    <a:pt x="17673" y="15853"/>
                    <a:pt x="18164" y="15853"/>
                  </a:cubicBezTo>
                  <a:cubicBezTo>
                    <a:pt x="18655" y="15853"/>
                    <a:pt x="18655" y="16051"/>
                    <a:pt x="18655" y="16250"/>
                  </a:cubicBezTo>
                  <a:cubicBezTo>
                    <a:pt x="18900" y="16250"/>
                    <a:pt x="18900" y="16250"/>
                    <a:pt x="18900" y="16250"/>
                  </a:cubicBezTo>
                  <a:cubicBezTo>
                    <a:pt x="18900" y="16051"/>
                    <a:pt x="19145" y="15853"/>
                    <a:pt x="19391" y="15853"/>
                  </a:cubicBezTo>
                  <a:cubicBezTo>
                    <a:pt x="19882" y="15853"/>
                    <a:pt x="20127" y="16250"/>
                    <a:pt x="20127" y="16250"/>
                  </a:cubicBezTo>
                  <a:cubicBezTo>
                    <a:pt x="20127" y="16646"/>
                    <a:pt x="19145" y="16844"/>
                    <a:pt x="18900" y="17042"/>
                  </a:cubicBezTo>
                  <a:close/>
                  <a:moveTo>
                    <a:pt x="19391" y="10701"/>
                  </a:moveTo>
                  <a:cubicBezTo>
                    <a:pt x="19145" y="10701"/>
                    <a:pt x="19145" y="10701"/>
                    <a:pt x="19145" y="10701"/>
                  </a:cubicBezTo>
                  <a:cubicBezTo>
                    <a:pt x="18900" y="10503"/>
                    <a:pt x="18164" y="10503"/>
                    <a:pt x="18164" y="9908"/>
                  </a:cubicBezTo>
                  <a:cubicBezTo>
                    <a:pt x="18164" y="9908"/>
                    <a:pt x="18164" y="9710"/>
                    <a:pt x="18655" y="9710"/>
                  </a:cubicBezTo>
                  <a:cubicBezTo>
                    <a:pt x="19145" y="9710"/>
                    <a:pt x="19145" y="9908"/>
                    <a:pt x="19145" y="9908"/>
                  </a:cubicBezTo>
                  <a:cubicBezTo>
                    <a:pt x="19391" y="9908"/>
                    <a:pt x="19391" y="9908"/>
                    <a:pt x="19391" y="9908"/>
                  </a:cubicBezTo>
                  <a:cubicBezTo>
                    <a:pt x="19391" y="9908"/>
                    <a:pt x="19391" y="9710"/>
                    <a:pt x="19882" y="9710"/>
                  </a:cubicBezTo>
                  <a:cubicBezTo>
                    <a:pt x="20373" y="9710"/>
                    <a:pt x="20373" y="9908"/>
                    <a:pt x="20373" y="9908"/>
                  </a:cubicBezTo>
                  <a:cubicBezTo>
                    <a:pt x="20373" y="10503"/>
                    <a:pt x="19636" y="10503"/>
                    <a:pt x="19391" y="10701"/>
                  </a:cubicBezTo>
                  <a:close/>
                  <a:moveTo>
                    <a:pt x="19391" y="4558"/>
                  </a:moveTo>
                  <a:cubicBezTo>
                    <a:pt x="19391" y="4558"/>
                    <a:pt x="19391" y="4558"/>
                    <a:pt x="19391" y="4558"/>
                  </a:cubicBezTo>
                  <a:cubicBezTo>
                    <a:pt x="18900" y="4558"/>
                    <a:pt x="18164" y="4360"/>
                    <a:pt x="18164" y="3963"/>
                  </a:cubicBezTo>
                  <a:cubicBezTo>
                    <a:pt x="18164" y="3765"/>
                    <a:pt x="18164" y="3567"/>
                    <a:pt x="18655" y="3567"/>
                  </a:cubicBezTo>
                  <a:cubicBezTo>
                    <a:pt x="19145" y="3567"/>
                    <a:pt x="19145" y="3765"/>
                    <a:pt x="19145" y="3765"/>
                  </a:cubicBezTo>
                  <a:cubicBezTo>
                    <a:pt x="19636" y="3765"/>
                    <a:pt x="19636" y="3765"/>
                    <a:pt x="19636" y="3765"/>
                  </a:cubicBezTo>
                  <a:cubicBezTo>
                    <a:pt x="19636" y="3765"/>
                    <a:pt x="19636" y="3567"/>
                    <a:pt x="20127" y="3567"/>
                  </a:cubicBezTo>
                  <a:cubicBezTo>
                    <a:pt x="20618" y="3567"/>
                    <a:pt x="20618" y="3765"/>
                    <a:pt x="20618" y="3963"/>
                  </a:cubicBezTo>
                  <a:cubicBezTo>
                    <a:pt x="20618" y="4360"/>
                    <a:pt x="19636" y="4558"/>
                    <a:pt x="19391" y="455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" name="Figur">
              <a:extLst>
                <a:ext uri="{FF2B5EF4-FFF2-40B4-BE49-F238E27FC236}">
                  <a16:creationId xmlns:a16="http://schemas.microsoft.com/office/drawing/2014/main" id="{543A8AF9-E9F9-9877-EA84-19973850E0E8}"/>
                </a:ext>
              </a:extLst>
            </p:cNvPr>
            <p:cNvSpPr/>
            <p:nvPr/>
          </p:nvSpPr>
          <p:spPr>
            <a:xfrm>
              <a:off x="1611312" y="1439862"/>
              <a:ext cx="66676" cy="3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257"/>
                  </a:moveTo>
                  <a:cubicBezTo>
                    <a:pt x="21600" y="3086"/>
                    <a:pt x="18514" y="0"/>
                    <a:pt x="15429" y="0"/>
                  </a:cubicBezTo>
                  <a:cubicBezTo>
                    <a:pt x="9257" y="0"/>
                    <a:pt x="7714" y="15429"/>
                    <a:pt x="0" y="18514"/>
                  </a:cubicBezTo>
                  <a:cubicBezTo>
                    <a:pt x="1543" y="18514"/>
                    <a:pt x="3086" y="18514"/>
                    <a:pt x="4629" y="18514"/>
                  </a:cubicBezTo>
                  <a:cubicBezTo>
                    <a:pt x="9257" y="18514"/>
                    <a:pt x="12343" y="18514"/>
                    <a:pt x="13886" y="21600"/>
                  </a:cubicBezTo>
                  <a:cubicBezTo>
                    <a:pt x="13886" y="21600"/>
                    <a:pt x="13886" y="21600"/>
                    <a:pt x="13886" y="21600"/>
                  </a:cubicBezTo>
                  <a:cubicBezTo>
                    <a:pt x="16971" y="21600"/>
                    <a:pt x="21600" y="18514"/>
                    <a:pt x="21600" y="92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3" name="Figur">
              <a:extLst>
                <a:ext uri="{FF2B5EF4-FFF2-40B4-BE49-F238E27FC236}">
                  <a16:creationId xmlns:a16="http://schemas.microsoft.com/office/drawing/2014/main" id="{37111DA7-D986-B12D-E1ED-53483B1A71A7}"/>
                </a:ext>
              </a:extLst>
            </p:cNvPr>
            <p:cNvSpPr/>
            <p:nvPr/>
          </p:nvSpPr>
          <p:spPr>
            <a:xfrm>
              <a:off x="1616075" y="1139825"/>
              <a:ext cx="71438" cy="42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4400" y="21600"/>
                    <a:pt x="14400" y="21600"/>
                    <a:pt x="14400" y="21600"/>
                  </a:cubicBezTo>
                  <a:cubicBezTo>
                    <a:pt x="17280" y="21600"/>
                    <a:pt x="21600" y="16800"/>
                    <a:pt x="21600" y="9600"/>
                  </a:cubicBezTo>
                  <a:cubicBezTo>
                    <a:pt x="21600" y="2400"/>
                    <a:pt x="18720" y="0"/>
                    <a:pt x="15840" y="0"/>
                  </a:cubicBezTo>
                  <a:cubicBezTo>
                    <a:pt x="8640" y="0"/>
                    <a:pt x="7200" y="14400"/>
                    <a:pt x="0" y="16800"/>
                  </a:cubicBezTo>
                  <a:cubicBezTo>
                    <a:pt x="1440" y="16800"/>
                    <a:pt x="2880" y="16800"/>
                    <a:pt x="4320" y="16800"/>
                  </a:cubicBezTo>
                  <a:cubicBezTo>
                    <a:pt x="8640" y="16800"/>
                    <a:pt x="11520" y="16800"/>
                    <a:pt x="1296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" name="Figur">
              <a:extLst>
                <a:ext uri="{FF2B5EF4-FFF2-40B4-BE49-F238E27FC236}">
                  <a16:creationId xmlns:a16="http://schemas.microsoft.com/office/drawing/2014/main" id="{7489D6CE-DB9B-340A-7DB5-280FBD176C91}"/>
                </a:ext>
              </a:extLst>
            </p:cNvPr>
            <p:cNvSpPr/>
            <p:nvPr/>
          </p:nvSpPr>
          <p:spPr>
            <a:xfrm>
              <a:off x="1487487" y="1128712"/>
              <a:ext cx="190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21600"/>
                  </a:moveTo>
                  <a:cubicBezTo>
                    <a:pt x="16200" y="21600"/>
                    <a:pt x="16200" y="1080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0"/>
                    <a:pt x="5400" y="21600"/>
                    <a:pt x="54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" name="Figur">
              <a:extLst>
                <a:ext uri="{FF2B5EF4-FFF2-40B4-BE49-F238E27FC236}">
                  <a16:creationId xmlns:a16="http://schemas.microsoft.com/office/drawing/2014/main" id="{E864FDDE-D489-5984-5831-8DF66A636463}"/>
                </a:ext>
              </a:extLst>
            </p:cNvPr>
            <p:cNvSpPr/>
            <p:nvPr/>
          </p:nvSpPr>
          <p:spPr>
            <a:xfrm>
              <a:off x="2016125" y="708025"/>
              <a:ext cx="38100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0"/>
                  </a:moveTo>
                  <a:cubicBezTo>
                    <a:pt x="18900" y="0"/>
                    <a:pt x="21600" y="2700"/>
                    <a:pt x="21600" y="10800"/>
                  </a:cubicBezTo>
                  <a:cubicBezTo>
                    <a:pt x="21600" y="18900"/>
                    <a:pt x="18900" y="21600"/>
                    <a:pt x="13500" y="21600"/>
                  </a:cubicBezTo>
                  <a:cubicBezTo>
                    <a:pt x="8100" y="21600"/>
                    <a:pt x="0" y="21600"/>
                    <a:pt x="0" y="10800"/>
                  </a:cubicBezTo>
                  <a:cubicBezTo>
                    <a:pt x="0" y="2700"/>
                    <a:pt x="10800" y="0"/>
                    <a:pt x="135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" name="Figur">
              <a:extLst>
                <a:ext uri="{FF2B5EF4-FFF2-40B4-BE49-F238E27FC236}">
                  <a16:creationId xmlns:a16="http://schemas.microsoft.com/office/drawing/2014/main" id="{7451783A-016F-9C37-1B7C-7E34E868C940}"/>
                </a:ext>
              </a:extLst>
            </p:cNvPr>
            <p:cNvSpPr/>
            <p:nvPr/>
          </p:nvSpPr>
          <p:spPr>
            <a:xfrm>
              <a:off x="1882775" y="712787"/>
              <a:ext cx="142875" cy="80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80" y="0"/>
                  </a:moveTo>
                  <a:cubicBezTo>
                    <a:pt x="11520" y="0"/>
                    <a:pt x="12240" y="2541"/>
                    <a:pt x="12960" y="3812"/>
                  </a:cubicBezTo>
                  <a:cubicBezTo>
                    <a:pt x="12960" y="2541"/>
                    <a:pt x="13680" y="1271"/>
                    <a:pt x="15120" y="1271"/>
                  </a:cubicBezTo>
                  <a:cubicBezTo>
                    <a:pt x="16560" y="1271"/>
                    <a:pt x="17280" y="2541"/>
                    <a:pt x="18000" y="6353"/>
                  </a:cubicBezTo>
                  <a:cubicBezTo>
                    <a:pt x="18720" y="8894"/>
                    <a:pt x="19440" y="11435"/>
                    <a:pt x="21600" y="12706"/>
                  </a:cubicBezTo>
                  <a:cubicBezTo>
                    <a:pt x="21600" y="16518"/>
                    <a:pt x="20880" y="20329"/>
                    <a:pt x="18720" y="20329"/>
                  </a:cubicBezTo>
                  <a:cubicBezTo>
                    <a:pt x="17280" y="20329"/>
                    <a:pt x="16560" y="19059"/>
                    <a:pt x="16560" y="19059"/>
                  </a:cubicBezTo>
                  <a:cubicBezTo>
                    <a:pt x="15840" y="20329"/>
                    <a:pt x="15120" y="21600"/>
                    <a:pt x="13680" y="21600"/>
                  </a:cubicBezTo>
                  <a:cubicBezTo>
                    <a:pt x="12240" y="21600"/>
                    <a:pt x="11520" y="20329"/>
                    <a:pt x="10800" y="19059"/>
                  </a:cubicBezTo>
                  <a:cubicBezTo>
                    <a:pt x="10080" y="21600"/>
                    <a:pt x="9360" y="21600"/>
                    <a:pt x="7920" y="21600"/>
                  </a:cubicBezTo>
                  <a:cubicBezTo>
                    <a:pt x="6480" y="21600"/>
                    <a:pt x="5760" y="20329"/>
                    <a:pt x="5040" y="19059"/>
                  </a:cubicBezTo>
                  <a:cubicBezTo>
                    <a:pt x="4320" y="19059"/>
                    <a:pt x="4320" y="20329"/>
                    <a:pt x="3600" y="20329"/>
                  </a:cubicBezTo>
                  <a:cubicBezTo>
                    <a:pt x="1440" y="20329"/>
                    <a:pt x="0" y="12706"/>
                    <a:pt x="0" y="10165"/>
                  </a:cubicBezTo>
                  <a:cubicBezTo>
                    <a:pt x="0" y="8894"/>
                    <a:pt x="720" y="6353"/>
                    <a:pt x="2160" y="6353"/>
                  </a:cubicBezTo>
                  <a:cubicBezTo>
                    <a:pt x="2880" y="6353"/>
                    <a:pt x="3600" y="7624"/>
                    <a:pt x="3600" y="7624"/>
                  </a:cubicBezTo>
                  <a:cubicBezTo>
                    <a:pt x="3600" y="6353"/>
                    <a:pt x="3600" y="2541"/>
                    <a:pt x="5760" y="2541"/>
                  </a:cubicBezTo>
                  <a:cubicBezTo>
                    <a:pt x="6480" y="2541"/>
                    <a:pt x="7200" y="3812"/>
                    <a:pt x="7920" y="3812"/>
                  </a:cubicBezTo>
                  <a:cubicBezTo>
                    <a:pt x="7920" y="2541"/>
                    <a:pt x="8640" y="0"/>
                    <a:pt x="1008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" name="Figur">
              <a:extLst>
                <a:ext uri="{FF2B5EF4-FFF2-40B4-BE49-F238E27FC236}">
                  <a16:creationId xmlns:a16="http://schemas.microsoft.com/office/drawing/2014/main" id="{7AE2AF99-AD3B-3684-DFAE-400810CE89A5}"/>
                </a:ext>
              </a:extLst>
            </p:cNvPr>
            <p:cNvSpPr/>
            <p:nvPr/>
          </p:nvSpPr>
          <p:spPr>
            <a:xfrm>
              <a:off x="1873250" y="392402"/>
              <a:ext cx="171450" cy="32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6" extrusionOk="0">
                  <a:moveTo>
                    <a:pt x="9000" y="13970"/>
                  </a:moveTo>
                  <a:cubicBezTo>
                    <a:pt x="6600" y="13970"/>
                    <a:pt x="0" y="15513"/>
                    <a:pt x="0" y="18907"/>
                  </a:cubicBezTo>
                  <a:cubicBezTo>
                    <a:pt x="0" y="19833"/>
                    <a:pt x="0" y="20759"/>
                    <a:pt x="0" y="21067"/>
                  </a:cubicBezTo>
                  <a:cubicBezTo>
                    <a:pt x="600" y="21067"/>
                    <a:pt x="600" y="20759"/>
                    <a:pt x="1200" y="20759"/>
                  </a:cubicBezTo>
                  <a:cubicBezTo>
                    <a:pt x="1800" y="20759"/>
                    <a:pt x="2400" y="21067"/>
                    <a:pt x="3000" y="21376"/>
                  </a:cubicBezTo>
                  <a:cubicBezTo>
                    <a:pt x="3000" y="20759"/>
                    <a:pt x="3000" y="20142"/>
                    <a:pt x="4800" y="20142"/>
                  </a:cubicBezTo>
                  <a:cubicBezTo>
                    <a:pt x="5400" y="20142"/>
                    <a:pt x="6000" y="20450"/>
                    <a:pt x="6600" y="20759"/>
                  </a:cubicBezTo>
                  <a:cubicBezTo>
                    <a:pt x="6600" y="19833"/>
                    <a:pt x="7800" y="19525"/>
                    <a:pt x="9000" y="19525"/>
                  </a:cubicBezTo>
                  <a:cubicBezTo>
                    <a:pt x="9600" y="19525"/>
                    <a:pt x="10800" y="20142"/>
                    <a:pt x="11400" y="20450"/>
                  </a:cubicBezTo>
                  <a:cubicBezTo>
                    <a:pt x="11400" y="19833"/>
                    <a:pt x="12000" y="19833"/>
                    <a:pt x="13200" y="19833"/>
                  </a:cubicBezTo>
                  <a:cubicBezTo>
                    <a:pt x="15000" y="19833"/>
                    <a:pt x="15600" y="20450"/>
                    <a:pt x="16200" y="21067"/>
                  </a:cubicBezTo>
                  <a:cubicBezTo>
                    <a:pt x="16200" y="20142"/>
                    <a:pt x="18600" y="19833"/>
                    <a:pt x="20400" y="19833"/>
                  </a:cubicBezTo>
                  <a:cubicBezTo>
                    <a:pt x="21000" y="19833"/>
                    <a:pt x="21000" y="19833"/>
                    <a:pt x="21600" y="19833"/>
                  </a:cubicBezTo>
                  <a:cubicBezTo>
                    <a:pt x="21600" y="17056"/>
                    <a:pt x="18600" y="14896"/>
                    <a:pt x="13200" y="13970"/>
                  </a:cubicBezTo>
                  <a:cubicBezTo>
                    <a:pt x="14400" y="9650"/>
                    <a:pt x="13800" y="9342"/>
                    <a:pt x="13800" y="9033"/>
                  </a:cubicBezTo>
                  <a:cubicBezTo>
                    <a:pt x="13200" y="9033"/>
                    <a:pt x="13200" y="8725"/>
                    <a:pt x="12600" y="8725"/>
                  </a:cubicBezTo>
                  <a:cubicBezTo>
                    <a:pt x="12600" y="8107"/>
                    <a:pt x="12600" y="8107"/>
                    <a:pt x="12600" y="8107"/>
                  </a:cubicBezTo>
                  <a:cubicBezTo>
                    <a:pt x="13800" y="8107"/>
                    <a:pt x="14400" y="7799"/>
                    <a:pt x="14400" y="7182"/>
                  </a:cubicBezTo>
                  <a:cubicBezTo>
                    <a:pt x="13800" y="5022"/>
                    <a:pt x="13800" y="5022"/>
                    <a:pt x="13800" y="5022"/>
                  </a:cubicBezTo>
                  <a:cubicBezTo>
                    <a:pt x="13800" y="4713"/>
                    <a:pt x="13800" y="4405"/>
                    <a:pt x="14400" y="4405"/>
                  </a:cubicBezTo>
                  <a:cubicBezTo>
                    <a:pt x="18600" y="5330"/>
                    <a:pt x="18600" y="5330"/>
                    <a:pt x="18600" y="5330"/>
                  </a:cubicBezTo>
                  <a:cubicBezTo>
                    <a:pt x="19800" y="5330"/>
                    <a:pt x="20400" y="5022"/>
                    <a:pt x="20400" y="4405"/>
                  </a:cubicBezTo>
                  <a:cubicBezTo>
                    <a:pt x="21000" y="3787"/>
                    <a:pt x="19800" y="3170"/>
                    <a:pt x="19200" y="3170"/>
                  </a:cubicBezTo>
                  <a:cubicBezTo>
                    <a:pt x="18600" y="3170"/>
                    <a:pt x="15600" y="3787"/>
                    <a:pt x="14400" y="3787"/>
                  </a:cubicBezTo>
                  <a:cubicBezTo>
                    <a:pt x="13800" y="3787"/>
                    <a:pt x="13800" y="3479"/>
                    <a:pt x="13800" y="3170"/>
                  </a:cubicBezTo>
                  <a:cubicBezTo>
                    <a:pt x="13800" y="3170"/>
                    <a:pt x="15000" y="1319"/>
                    <a:pt x="15000" y="1010"/>
                  </a:cubicBezTo>
                  <a:cubicBezTo>
                    <a:pt x="15000" y="393"/>
                    <a:pt x="14400" y="85"/>
                    <a:pt x="13200" y="85"/>
                  </a:cubicBezTo>
                  <a:cubicBezTo>
                    <a:pt x="12000" y="-224"/>
                    <a:pt x="11400" y="393"/>
                    <a:pt x="11400" y="702"/>
                  </a:cubicBezTo>
                  <a:cubicBezTo>
                    <a:pt x="11400" y="1010"/>
                    <a:pt x="12000" y="3170"/>
                    <a:pt x="12000" y="3170"/>
                  </a:cubicBezTo>
                  <a:cubicBezTo>
                    <a:pt x="12000" y="3479"/>
                    <a:pt x="11400" y="3479"/>
                    <a:pt x="10800" y="3479"/>
                  </a:cubicBezTo>
                  <a:cubicBezTo>
                    <a:pt x="10200" y="3479"/>
                    <a:pt x="7200" y="2862"/>
                    <a:pt x="6600" y="2862"/>
                  </a:cubicBezTo>
                  <a:cubicBezTo>
                    <a:pt x="5400" y="2862"/>
                    <a:pt x="4800" y="3170"/>
                    <a:pt x="4800" y="3787"/>
                  </a:cubicBezTo>
                  <a:cubicBezTo>
                    <a:pt x="4800" y="4405"/>
                    <a:pt x="5400" y="4713"/>
                    <a:pt x="6000" y="4713"/>
                  </a:cubicBezTo>
                  <a:cubicBezTo>
                    <a:pt x="6600" y="4713"/>
                    <a:pt x="10800" y="4405"/>
                    <a:pt x="10800" y="4405"/>
                  </a:cubicBezTo>
                  <a:cubicBezTo>
                    <a:pt x="11400" y="4405"/>
                    <a:pt x="11400" y="4713"/>
                    <a:pt x="11400" y="4713"/>
                  </a:cubicBezTo>
                  <a:cubicBezTo>
                    <a:pt x="11400" y="4713"/>
                    <a:pt x="10200" y="6873"/>
                    <a:pt x="10200" y="7182"/>
                  </a:cubicBezTo>
                  <a:cubicBezTo>
                    <a:pt x="10200" y="7490"/>
                    <a:pt x="10800" y="8107"/>
                    <a:pt x="11400" y="8107"/>
                  </a:cubicBezTo>
                  <a:cubicBezTo>
                    <a:pt x="11400" y="8725"/>
                    <a:pt x="11400" y="8725"/>
                    <a:pt x="11400" y="8725"/>
                  </a:cubicBezTo>
                  <a:cubicBezTo>
                    <a:pt x="10800" y="8725"/>
                    <a:pt x="10200" y="8725"/>
                    <a:pt x="10200" y="9033"/>
                  </a:cubicBezTo>
                  <a:cubicBezTo>
                    <a:pt x="10200" y="9033"/>
                    <a:pt x="9600" y="9342"/>
                    <a:pt x="9000" y="1397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prstClr val="black"/>
                </a:solidFill>
                <a:latin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1195AEB-8B49-31BE-530D-8BE0904EF371}"/>
              </a:ext>
            </a:extLst>
          </p:cNvPr>
          <p:cNvSpPr txBox="1">
            <a:spLocks/>
          </p:cNvSpPr>
          <p:nvPr/>
        </p:nvSpPr>
        <p:spPr>
          <a:xfrm>
            <a:off x="1740476" y="66561"/>
            <a:ext cx="8711048" cy="899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a-DK" sz="18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solidFill>
                  <a:srgbClr val="A31D20"/>
                </a:solidFill>
                <a:latin typeface="+mj-lt"/>
                <a:cs typeface="Arial" panose="020B0604020202020204" pitchFamily="34" charset="0"/>
              </a:rPr>
              <a:t>Whole-nanoparticle-ensemble refinements of compositionally complex systems from X-ray pair distribution function data via the Reverse Monte Carlo method</a:t>
            </a:r>
          </a:p>
        </p:txBody>
      </p:sp>
      <p:pic>
        <p:nvPicPr>
          <p:cNvPr id="6" name="Picture 2" descr="University of Sheffield | Profile - AAS Education Limited">
            <a:extLst>
              <a:ext uri="{FF2B5EF4-FFF2-40B4-BE49-F238E27FC236}">
                <a16:creationId xmlns:a16="http://schemas.microsoft.com/office/drawing/2014/main" id="{80DC3165-43E2-2470-4BCB-979CB93D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97" y="6096408"/>
            <a:ext cx="2260206" cy="6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F6425-A26D-D818-351B-F36F3B5E3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575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FC894-F0CA-C686-D00A-5D16DA696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shell&#10;&#10;AI-generated content may be incorrect.">
            <a:extLst>
              <a:ext uri="{FF2B5EF4-FFF2-40B4-BE49-F238E27FC236}">
                <a16:creationId xmlns:a16="http://schemas.microsoft.com/office/drawing/2014/main" id="{72ABB808-4B34-398B-38D4-6B6720AB76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77" r="66890"/>
          <a:stretch>
            <a:fillRect/>
          </a:stretch>
        </p:blipFill>
        <p:spPr>
          <a:xfrm>
            <a:off x="5986624" y="2482963"/>
            <a:ext cx="2296705" cy="2469600"/>
          </a:xfrm>
          <a:prstGeom prst="rect">
            <a:avLst/>
          </a:prstGeom>
        </p:spPr>
      </p:pic>
      <p:pic>
        <p:nvPicPr>
          <p:cNvPr id="11" name="Picture 10" descr="A graph of a function&#10;&#10;AI-generated content may be incorrect.">
            <a:extLst>
              <a:ext uri="{FF2B5EF4-FFF2-40B4-BE49-F238E27FC236}">
                <a16:creationId xmlns:a16="http://schemas.microsoft.com/office/drawing/2014/main" id="{39F3B18B-BAB6-4A86-BDE2-BA6F1C351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152" y="2652922"/>
            <a:ext cx="2960538" cy="188346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4C2C9-967A-4C96-237C-D1DC1226E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0D73F-93A2-0DC7-D931-2FB4075C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78C281-9748-9DCB-C4A5-A740B5044B92}"/>
              </a:ext>
            </a:extLst>
          </p:cNvPr>
          <p:cNvSpPr txBox="1"/>
          <p:nvPr/>
        </p:nvSpPr>
        <p:spPr>
          <a:xfrm>
            <a:off x="3651856" y="979895"/>
            <a:ext cx="488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400" b="1" dirty="0"/>
              <a:t>Refining against simulated PDFs PdPt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63B4E8-EBDD-0048-69AF-E199B9FF018F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Testing the method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E1C32A0E-3F90-AF51-D8CD-0DC5E3D9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9</a:t>
            </a:fld>
            <a:endParaRPr lang="da-DK" dirty="0">
              <a:latin typeface="+mn-lt"/>
            </a:endParaRPr>
          </a:p>
        </p:txBody>
      </p:sp>
      <p:pic>
        <p:nvPicPr>
          <p:cNvPr id="34" name="Picture 33" descr="A diagram of a shell&#10;&#10;AI-generated content may be incorrect.">
            <a:extLst>
              <a:ext uri="{FF2B5EF4-FFF2-40B4-BE49-F238E27FC236}">
                <a16:creationId xmlns:a16="http://schemas.microsoft.com/office/drawing/2014/main" id="{96FCDE5C-61C1-0F88-063E-407FF1008E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86" t="14477" r="33904"/>
          <a:stretch>
            <a:fillRect/>
          </a:stretch>
        </p:blipFill>
        <p:spPr>
          <a:xfrm>
            <a:off x="9342890" y="2482963"/>
            <a:ext cx="2294040" cy="246673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CBDC369-2003-8439-F288-944F915B67F5}"/>
              </a:ext>
            </a:extLst>
          </p:cNvPr>
          <p:cNvGrpSpPr/>
          <p:nvPr/>
        </p:nvGrpSpPr>
        <p:grpSpPr>
          <a:xfrm>
            <a:off x="58223" y="2158131"/>
            <a:ext cx="3476122" cy="2794432"/>
            <a:chOff x="58223" y="2158131"/>
            <a:chExt cx="3476122" cy="279443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592381F-2062-6F3D-2ECF-CE61D0C007B3}"/>
                </a:ext>
              </a:extLst>
            </p:cNvPr>
            <p:cNvGrpSpPr/>
            <p:nvPr/>
          </p:nvGrpSpPr>
          <p:grpSpPr>
            <a:xfrm>
              <a:off x="58223" y="2158131"/>
              <a:ext cx="2294040" cy="2794432"/>
              <a:chOff x="58223" y="2158131"/>
              <a:chExt cx="2294040" cy="2794432"/>
            </a:xfrm>
          </p:grpSpPr>
          <p:pic>
            <p:nvPicPr>
              <p:cNvPr id="2" name="Picture 1" descr="A diagram of a shell&#10;&#10;AI-generated content may be incorrect.">
                <a:extLst>
                  <a:ext uri="{FF2B5EF4-FFF2-40B4-BE49-F238E27FC236}">
                    <a16:creationId xmlns:a16="http://schemas.microsoft.com/office/drawing/2014/main" id="{7380640C-6D22-E37B-8DC8-AFE69388E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0769" r="40444" b="85976"/>
              <a:stretch>
                <a:fillRect/>
              </a:stretch>
            </p:blipFill>
            <p:spPr>
              <a:xfrm>
                <a:off x="703339" y="2158131"/>
                <a:ext cx="1054608" cy="327701"/>
              </a:xfrm>
              <a:prstGeom prst="rect">
                <a:avLst/>
              </a:prstGeom>
            </p:spPr>
          </p:pic>
          <p:pic>
            <p:nvPicPr>
              <p:cNvPr id="6" name="Picture 5" descr="A diagram of a shell&#10;&#10;AI-generated content may be incorrect.">
                <a:extLst>
                  <a:ext uri="{FF2B5EF4-FFF2-40B4-BE49-F238E27FC236}">
                    <a16:creationId xmlns:a16="http://schemas.microsoft.com/office/drawing/2014/main" id="{DA287DBD-7440-86BE-4DCE-CEB1DFE8B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2986" t="14477" r="33904"/>
              <a:stretch>
                <a:fillRect/>
              </a:stretch>
            </p:blipFill>
            <p:spPr>
              <a:xfrm>
                <a:off x="58223" y="2485832"/>
                <a:ext cx="2294040" cy="2466731"/>
              </a:xfrm>
              <a:prstGeom prst="rect">
                <a:avLst/>
              </a:prstGeom>
            </p:spPr>
          </p:pic>
        </p:grpSp>
        <p:pic>
          <p:nvPicPr>
            <p:cNvPr id="8" name="Graphic 7" descr="Arrow Right with solid fill">
              <a:extLst>
                <a:ext uri="{FF2B5EF4-FFF2-40B4-BE49-F238E27FC236}">
                  <a16:creationId xmlns:a16="http://schemas.microsoft.com/office/drawing/2014/main" id="{FD00C49F-027F-B718-261D-6187AA9FC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31776" y="3137452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5F0FEC-464E-E370-CF6A-D6561000B127}"/>
                </a:ext>
              </a:extLst>
            </p:cNvPr>
            <p:cNvSpPr txBox="1"/>
            <p:nvPr/>
          </p:nvSpPr>
          <p:spPr>
            <a:xfrm>
              <a:off x="2243607" y="3147391"/>
              <a:ext cx="12907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sz="1400" b="1" dirty="0"/>
                <a:t>Simulate PDF</a:t>
              </a:r>
            </a:p>
          </p:txBody>
        </p:sp>
      </p:grpSp>
      <p:pic>
        <p:nvPicPr>
          <p:cNvPr id="15" name="Picture 14" descr="A diagram of a shell&#10;&#10;AI-generated content may be incorrect.">
            <a:extLst>
              <a:ext uri="{FF2B5EF4-FFF2-40B4-BE49-F238E27FC236}">
                <a16:creationId xmlns:a16="http://schemas.microsoft.com/office/drawing/2014/main" id="{BAECAE3C-1E0A-E299-6732-E776C83652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69" r="40444" b="85976"/>
          <a:stretch>
            <a:fillRect/>
          </a:stretch>
        </p:blipFill>
        <p:spPr>
          <a:xfrm>
            <a:off x="6616159" y="2158131"/>
            <a:ext cx="1054608" cy="327701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C2279F6D-E1FA-B6AE-39F2-4AD4D0C59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0694" y="3137452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C4684C-95C3-E706-B7C9-CDB1BD616F8F}"/>
              </a:ext>
            </a:extLst>
          </p:cNvPr>
          <p:cNvSpPr txBox="1"/>
          <p:nvPr/>
        </p:nvSpPr>
        <p:spPr>
          <a:xfrm>
            <a:off x="7916458" y="2905780"/>
            <a:ext cx="1822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1400" b="1" dirty="0"/>
              <a:t>Refine against simulated PDF</a:t>
            </a:r>
          </a:p>
        </p:txBody>
      </p:sp>
      <p:pic>
        <p:nvPicPr>
          <p:cNvPr id="33" name="Graphic 32" descr="Question Mark with solid fill">
            <a:extLst>
              <a:ext uri="{FF2B5EF4-FFF2-40B4-BE49-F238E27FC236}">
                <a16:creationId xmlns:a16="http://schemas.microsoft.com/office/drawing/2014/main" id="{6299EA97-3BD0-3342-6DFA-AAF1914FA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0570" y="3147391"/>
            <a:ext cx="914400" cy="914400"/>
          </a:xfrm>
          <a:prstGeom prst="rect">
            <a:avLst/>
          </a:prstGeom>
        </p:spPr>
      </p:pic>
      <p:pic>
        <p:nvPicPr>
          <p:cNvPr id="35" name="Picture 34" descr="A diagram of a shell&#10;&#10;AI-generated content may be incorrect.">
            <a:extLst>
              <a:ext uri="{FF2B5EF4-FFF2-40B4-BE49-F238E27FC236}">
                <a16:creationId xmlns:a16="http://schemas.microsoft.com/office/drawing/2014/main" id="{E8629CD6-367A-0F11-3D65-BE95B0DE2A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69" r="40444" b="85976"/>
          <a:stretch>
            <a:fillRect/>
          </a:stretch>
        </p:blipFill>
        <p:spPr>
          <a:xfrm>
            <a:off x="10013406" y="2158131"/>
            <a:ext cx="1054608" cy="32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89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EA431-7019-0259-0668-491E99A7D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shell&#10;&#10;AI-generated content may be incorrect.">
            <a:extLst>
              <a:ext uri="{FF2B5EF4-FFF2-40B4-BE49-F238E27FC236}">
                <a16:creationId xmlns:a16="http://schemas.microsoft.com/office/drawing/2014/main" id="{A16F27F1-6A99-700D-27EF-D53C5B46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77" r="66890"/>
          <a:stretch>
            <a:fillRect/>
          </a:stretch>
        </p:blipFill>
        <p:spPr>
          <a:xfrm>
            <a:off x="354436" y="2482963"/>
            <a:ext cx="2296705" cy="24696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D1DE-1C0F-C597-0B48-0A4BDDAE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55870-ABC2-42A7-A1F3-A7FED283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A1EACD-9D80-A27E-8383-638E280B6E8B}"/>
              </a:ext>
            </a:extLst>
          </p:cNvPr>
          <p:cNvSpPr txBox="1"/>
          <p:nvPr/>
        </p:nvSpPr>
        <p:spPr>
          <a:xfrm>
            <a:off x="3651856" y="979895"/>
            <a:ext cx="488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400" b="1" dirty="0"/>
              <a:t>Refining against simulated PDFs</a:t>
            </a:r>
          </a:p>
          <a:p>
            <a:pPr algn="ctr"/>
            <a:r>
              <a:rPr lang="en-DK" sz="2400" b="1" dirty="0"/>
              <a:t>PdPt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A37A3A0-F51B-D6AA-2D3E-C864E60167E0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Testing the method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0A269F96-5C25-993A-0925-CB9E467C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10</a:t>
            </a:fld>
            <a:endParaRPr lang="da-DK" dirty="0">
              <a:latin typeface="+mn-lt"/>
            </a:endParaRPr>
          </a:p>
        </p:txBody>
      </p:sp>
      <p:pic>
        <p:nvPicPr>
          <p:cNvPr id="15" name="Picture 14" descr="A diagram of a shell&#10;&#10;AI-generated content may be incorrect.">
            <a:extLst>
              <a:ext uri="{FF2B5EF4-FFF2-40B4-BE49-F238E27FC236}">
                <a16:creationId xmlns:a16="http://schemas.microsoft.com/office/drawing/2014/main" id="{0FC5BD12-0516-D259-717E-579E99142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69" r="40444" b="85976"/>
          <a:stretch>
            <a:fillRect/>
          </a:stretch>
        </p:blipFill>
        <p:spPr>
          <a:xfrm>
            <a:off x="1040088" y="2158131"/>
            <a:ext cx="1054608" cy="327701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C9198AD6-02EB-44AD-F2A8-DC2EBFAD6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8506" y="3137452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4A96DB-7FEC-F0DE-B59B-066ADE3E6BF4}"/>
              </a:ext>
            </a:extLst>
          </p:cNvPr>
          <p:cNvSpPr txBox="1"/>
          <p:nvPr/>
        </p:nvSpPr>
        <p:spPr>
          <a:xfrm>
            <a:off x="2284270" y="2905780"/>
            <a:ext cx="1822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1400" b="1" dirty="0"/>
              <a:t>Refine against simulated PDF</a:t>
            </a:r>
          </a:p>
        </p:txBody>
      </p:sp>
      <p:pic>
        <p:nvPicPr>
          <p:cNvPr id="35" name="Picture 34" descr="A diagram of a shell&#10;&#10;AI-generated content may be incorrect.">
            <a:extLst>
              <a:ext uri="{FF2B5EF4-FFF2-40B4-BE49-F238E27FC236}">
                <a16:creationId xmlns:a16="http://schemas.microsoft.com/office/drawing/2014/main" id="{CFF4C125-A7CA-3976-13A6-7C5F7AA5A0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69" r="40444" b="85976"/>
          <a:stretch>
            <a:fillRect/>
          </a:stretch>
        </p:blipFill>
        <p:spPr>
          <a:xfrm>
            <a:off x="4368518" y="2158131"/>
            <a:ext cx="1054608" cy="327701"/>
          </a:xfrm>
          <a:prstGeom prst="rect">
            <a:avLst/>
          </a:prstGeom>
        </p:spPr>
      </p:pic>
      <p:pic>
        <p:nvPicPr>
          <p:cNvPr id="7" name="Picture 6" descr="A red and yellow circle with a smile&#10;&#10;AI-generated content may be incorrect.">
            <a:extLst>
              <a:ext uri="{FF2B5EF4-FFF2-40B4-BE49-F238E27FC236}">
                <a16:creationId xmlns:a16="http://schemas.microsoft.com/office/drawing/2014/main" id="{A309BCFA-0E45-C0F0-C8D6-849F412E3D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573" r="18573"/>
          <a:stretch>
            <a:fillRect/>
          </a:stretch>
        </p:blipFill>
        <p:spPr>
          <a:xfrm>
            <a:off x="3840620" y="2511288"/>
            <a:ext cx="2128645" cy="219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31C6EB-6F37-2963-5A35-EA975F062DE7}"/>
              </a:ext>
            </a:extLst>
          </p:cNvPr>
          <p:cNvSpPr txBox="1"/>
          <p:nvPr/>
        </p:nvSpPr>
        <p:spPr>
          <a:xfrm>
            <a:off x="4330880" y="4627856"/>
            <a:ext cx="1142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K" sz="2000" b="1" dirty="0">
                <a:latin typeface="PT Sans Caption" panose="020B0603020203020204" pitchFamily="34" charset="77"/>
              </a:rPr>
              <a:t>Refined</a:t>
            </a:r>
            <a:endParaRPr lang="en-DK" b="1" dirty="0">
              <a:latin typeface="PT Sans Caption" panose="020B0603020203020204" pitchFamily="34" charset="77"/>
            </a:endParaRPr>
          </a:p>
        </p:txBody>
      </p:sp>
      <p:pic>
        <p:nvPicPr>
          <p:cNvPr id="13" name="Picture 12" descr="A graph of a function&#10;&#10;AI-generated content may be incorrect.">
            <a:extLst>
              <a:ext uri="{FF2B5EF4-FFF2-40B4-BE49-F238E27FC236}">
                <a16:creationId xmlns:a16="http://schemas.microsoft.com/office/drawing/2014/main" id="{F5F9B714-A9D0-A429-BA96-529B5FDAA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303" y="1581538"/>
            <a:ext cx="3357849" cy="2136225"/>
          </a:xfrm>
          <a:prstGeom prst="rect">
            <a:avLst/>
          </a:prstGeom>
        </p:spPr>
      </p:pic>
      <p:pic>
        <p:nvPicPr>
          <p:cNvPr id="22" name="Picture 21" descr="A screen shot of a diagram&#10;&#10;AI-generated content may be incorrect.">
            <a:extLst>
              <a:ext uri="{FF2B5EF4-FFF2-40B4-BE49-F238E27FC236}">
                <a16:creationId xmlns:a16="http://schemas.microsoft.com/office/drawing/2014/main" id="{09C37ED2-E45B-BF39-B396-F34E81862F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3194" y="3769762"/>
            <a:ext cx="4700066" cy="301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9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F7927-6497-E282-6BAA-02DB7444F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2C038-133A-A2F3-2568-F02E2A13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B6212-244C-86CE-F2C2-7F8DF03D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711C14-70E1-C291-8C54-48FEF38DA043}"/>
              </a:ext>
            </a:extLst>
          </p:cNvPr>
          <p:cNvSpPr txBox="1"/>
          <p:nvPr/>
        </p:nvSpPr>
        <p:spPr>
          <a:xfrm>
            <a:off x="3651856" y="979895"/>
            <a:ext cx="488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400" b="1" dirty="0"/>
              <a:t>Refining against simulated PDFs PdPtRh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A0497D9-DA72-F9C5-2777-A8DBD19DE282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Testing the method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C665AAB-B0AC-B0E7-6FD1-EA74F1B2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11</a:t>
            </a:fld>
            <a:endParaRPr lang="da-DK" dirty="0">
              <a:latin typeface="+mn-lt"/>
            </a:endParaRPr>
          </a:p>
        </p:txBody>
      </p:sp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6A399E9A-158F-E29C-A764-6D7208E1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506" y="3137452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ABAB68-2CDF-78F1-A44A-8BB877478866}"/>
              </a:ext>
            </a:extLst>
          </p:cNvPr>
          <p:cNvSpPr txBox="1"/>
          <p:nvPr/>
        </p:nvSpPr>
        <p:spPr>
          <a:xfrm>
            <a:off x="2284270" y="2677180"/>
            <a:ext cx="1822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1400" b="1" dirty="0"/>
              <a:t>Refine against simulated PDF of core@shell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A9EF1-0E26-3BE5-75B7-3BC8B1F6B4BC}"/>
              </a:ext>
            </a:extLst>
          </p:cNvPr>
          <p:cNvSpPr txBox="1"/>
          <p:nvPr/>
        </p:nvSpPr>
        <p:spPr>
          <a:xfrm>
            <a:off x="4686480" y="4602456"/>
            <a:ext cx="1142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K" sz="2000" b="1" dirty="0">
                <a:latin typeface="PT Sans Caption" panose="020B0603020203020204" pitchFamily="34" charset="77"/>
              </a:rPr>
              <a:t>Refined</a:t>
            </a:r>
            <a:endParaRPr lang="en-DK" b="1" dirty="0">
              <a:latin typeface="PT Sans Caption" panose="020B060302020302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D44BB2-4892-2024-C6BD-27B1AB9FB5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331" r="33242" b="62835"/>
          <a:stretch>
            <a:fillRect/>
          </a:stretch>
        </p:blipFill>
        <p:spPr>
          <a:xfrm>
            <a:off x="283450" y="2520266"/>
            <a:ext cx="2124977" cy="246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11E17F-CA7C-4DEC-E1CC-222ECA5ED6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339" r="10446" b="80973"/>
          <a:stretch>
            <a:fillRect/>
          </a:stretch>
        </p:blipFill>
        <p:spPr>
          <a:xfrm>
            <a:off x="1028700" y="1344593"/>
            <a:ext cx="712930" cy="1264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81573A-FBF2-28DC-C7A0-D74F2136DD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858" t="32146" r="66632" b="37083"/>
          <a:stretch>
            <a:fillRect/>
          </a:stretch>
        </p:blipFill>
        <p:spPr>
          <a:xfrm>
            <a:off x="2148606" y="4360827"/>
            <a:ext cx="2175778" cy="2044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B1D1F-068B-82A5-4BD9-A155081FB871}"/>
              </a:ext>
            </a:extLst>
          </p:cNvPr>
          <p:cNvSpPr txBox="1"/>
          <p:nvPr/>
        </p:nvSpPr>
        <p:spPr>
          <a:xfrm>
            <a:off x="1963461" y="6360232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K" sz="1400" b="1" dirty="0">
                <a:latin typeface="PT Sans Caption" panose="020B0603020203020204" pitchFamily="34" charset="77"/>
              </a:rPr>
              <a:t>PDF simulation core@shell</a:t>
            </a:r>
            <a:endParaRPr lang="en-DK" sz="1200" b="1" dirty="0">
              <a:latin typeface="PT Sans Caption" panose="020B0603020203020204" pitchFamily="34" charset="77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EC85D4-2245-4612-23DB-7EA68D723EB8}"/>
              </a:ext>
            </a:extLst>
          </p:cNvPr>
          <p:cNvGrpSpPr/>
          <p:nvPr/>
        </p:nvGrpSpPr>
        <p:grpSpPr>
          <a:xfrm>
            <a:off x="4301850" y="2617473"/>
            <a:ext cx="2423690" cy="2108351"/>
            <a:chOff x="4301850" y="2617473"/>
            <a:chExt cx="2423690" cy="2108351"/>
          </a:xfrm>
        </p:grpSpPr>
        <p:pic>
          <p:nvPicPr>
            <p:cNvPr id="11" name="Picture 10" descr="A screenshot of a game&#10;&#10;AI-generated content may be incorrect.">
              <a:extLst>
                <a:ext uri="{FF2B5EF4-FFF2-40B4-BE49-F238E27FC236}">
                  <a16:creationId xmlns:a16="http://schemas.microsoft.com/office/drawing/2014/main" id="{4E321AD8-2BFF-2399-080F-B5B55F87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746" t="3899" r="10180" b="3248"/>
            <a:stretch>
              <a:fillRect/>
            </a:stretch>
          </p:blipFill>
          <p:spPr>
            <a:xfrm>
              <a:off x="4301850" y="2617473"/>
              <a:ext cx="1970865" cy="1980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2BF554-73C1-161A-8153-A05A8257F84D}"/>
                </a:ext>
              </a:extLst>
            </p:cNvPr>
            <p:cNvSpPr/>
            <p:nvPr/>
          </p:nvSpPr>
          <p:spPr>
            <a:xfrm>
              <a:off x="6096000" y="4443813"/>
              <a:ext cx="629540" cy="282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55A36E6-A7C1-1688-824D-7A4AE72A1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2550" y="1344593"/>
            <a:ext cx="3797141" cy="2415697"/>
          </a:xfrm>
          <a:prstGeom prst="rect">
            <a:avLst/>
          </a:prstGeom>
        </p:spPr>
      </p:pic>
      <p:pic>
        <p:nvPicPr>
          <p:cNvPr id="24" name="Picture 23" descr="A graph on a white background&#10;&#10;AI-generated content may be incorrect.">
            <a:extLst>
              <a:ext uri="{FF2B5EF4-FFF2-40B4-BE49-F238E27FC236}">
                <a16:creationId xmlns:a16="http://schemas.microsoft.com/office/drawing/2014/main" id="{57351C5C-F291-1E72-21C2-1737B0E3B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4767" y="3891803"/>
            <a:ext cx="4492705" cy="2880452"/>
          </a:xfrm>
          <a:prstGeom prst="rect">
            <a:avLst/>
          </a:prstGeom>
        </p:spPr>
      </p:pic>
      <p:pic>
        <p:nvPicPr>
          <p:cNvPr id="26" name="Picture 25" descr="A screenshot of a graph&#10;&#10;AI-generated content may be incorrect.">
            <a:extLst>
              <a:ext uri="{FF2B5EF4-FFF2-40B4-BE49-F238E27FC236}">
                <a16:creationId xmlns:a16="http://schemas.microsoft.com/office/drawing/2014/main" id="{59AA7985-7E7C-7CC1-6F50-FBFF370937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423" y="2095809"/>
            <a:ext cx="5602504" cy="35919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EE9CC8B-7A2D-8033-225D-3E966EA7234F}"/>
              </a:ext>
            </a:extLst>
          </p:cNvPr>
          <p:cNvSpPr txBox="1"/>
          <p:nvPr/>
        </p:nvSpPr>
        <p:spPr>
          <a:xfrm>
            <a:off x="7976494" y="5706806"/>
            <a:ext cx="2584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K" sz="2800" b="1" dirty="0"/>
              <a:t>Treat Rh as Pd</a:t>
            </a:r>
            <a:endParaRPr lang="en-DK" sz="2400" b="1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C1AC98D-8F7E-2A54-84DA-95F64EBCCA83}"/>
              </a:ext>
            </a:extLst>
          </p:cNvPr>
          <p:cNvSpPr/>
          <p:nvPr/>
        </p:nvSpPr>
        <p:spPr>
          <a:xfrm>
            <a:off x="3852378" y="2057507"/>
            <a:ext cx="4487245" cy="4302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603E3A-EFD0-4FDA-5D7E-65DF24504B50}"/>
              </a:ext>
            </a:extLst>
          </p:cNvPr>
          <p:cNvSpPr txBox="1"/>
          <p:nvPr/>
        </p:nvSpPr>
        <p:spPr>
          <a:xfrm>
            <a:off x="4195922" y="2050052"/>
            <a:ext cx="3797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Simulated refinement results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F3043A-FDCB-1827-4648-7C14DDA9A608}"/>
              </a:ext>
            </a:extLst>
          </p:cNvPr>
          <p:cNvSpPr txBox="1"/>
          <p:nvPr/>
        </p:nvSpPr>
        <p:spPr>
          <a:xfrm>
            <a:off x="3872000" y="3086515"/>
            <a:ext cx="444800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sz="2000" b="1" dirty="0">
                <a:solidFill>
                  <a:schemeClr val="accent6"/>
                </a:solidFill>
              </a:rPr>
              <a:t>RMC able to reproduce compositional ordering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sz="2000" b="1" dirty="0"/>
              <a:t>Contributions of neighbouring elements difficult to separate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DK" sz="9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sz="2000" b="1" dirty="0"/>
              <a:t>WC analysis of</a:t>
            </a:r>
            <a:r>
              <a:rPr lang="en-DK" sz="2000" dirty="0"/>
              <a:t> </a:t>
            </a:r>
            <a:r>
              <a:rPr lang="en-DK" sz="2000" b="1" dirty="0"/>
              <a:t>pseudo-binaries helpful</a:t>
            </a:r>
          </a:p>
        </p:txBody>
      </p:sp>
    </p:spTree>
    <p:extLst>
      <p:ext uri="{BB962C8B-B14F-4D97-AF65-F5344CB8AC3E}">
        <p14:creationId xmlns:p14="http://schemas.microsoft.com/office/powerpoint/2010/main" val="3554962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8D7F3-63EE-BD1F-F081-95036821A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85C0C-9E8B-0E2E-D411-555FE9233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BE0FD-3021-6E1A-D008-0E8160AF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CF1C51-4E61-111C-41D9-3FCD3BB0260A}"/>
              </a:ext>
            </a:extLst>
          </p:cNvPr>
          <p:cNvSpPr txBox="1"/>
          <p:nvPr/>
        </p:nvSpPr>
        <p:spPr>
          <a:xfrm>
            <a:off x="3651856" y="967195"/>
            <a:ext cx="488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PdPt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893693C-9C47-EE0A-D100-E559AE27CD0E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Experimental refinement results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A55DCB7B-1497-22E5-2D9B-C156B1C6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12</a:t>
            </a:fld>
            <a:endParaRPr lang="da-DK" dirty="0"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AF71E4-7DF8-E31C-16D4-78DF057DE45A}"/>
              </a:ext>
            </a:extLst>
          </p:cNvPr>
          <p:cNvGrpSpPr>
            <a:grpSpLocks noChangeAspect="1"/>
          </p:cNvGrpSpPr>
          <p:nvPr/>
        </p:nvGrpSpPr>
        <p:grpSpPr>
          <a:xfrm>
            <a:off x="2036454" y="1681820"/>
            <a:ext cx="8152446" cy="2035546"/>
            <a:chOff x="2109635" y="1883040"/>
            <a:chExt cx="8041633" cy="20078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73BC17D-F349-F263-0076-9298AC7CA87D}"/>
                </a:ext>
              </a:extLst>
            </p:cNvPr>
            <p:cNvGrpSpPr/>
            <p:nvPr/>
          </p:nvGrpSpPr>
          <p:grpSpPr>
            <a:xfrm>
              <a:off x="2109635" y="1938185"/>
              <a:ext cx="5260245" cy="1952733"/>
              <a:chOff x="1066648" y="1947755"/>
              <a:chExt cx="5260245" cy="1952733"/>
            </a:xfrm>
          </p:grpSpPr>
          <p:pic>
            <p:nvPicPr>
              <p:cNvPr id="22" name="Picture 21" descr="A group of graphs showing different types of data&#10;&#10;AI-generated content may be incorrect.">
                <a:extLst>
                  <a:ext uri="{FF2B5EF4-FFF2-40B4-BE49-F238E27FC236}">
                    <a16:creationId xmlns:a16="http://schemas.microsoft.com/office/drawing/2014/main" id="{144145AD-00B4-E311-6200-A84A3719B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48782"/>
              <a:stretch>
                <a:fillRect/>
              </a:stretch>
            </p:blipFill>
            <p:spPr>
              <a:xfrm>
                <a:off x="1066648" y="1947755"/>
                <a:ext cx="5260245" cy="185272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527AE36-DA81-705C-878A-F371E98C829B}"/>
                  </a:ext>
                </a:extLst>
              </p:cNvPr>
              <p:cNvSpPr/>
              <p:nvPr/>
            </p:nvSpPr>
            <p:spPr>
              <a:xfrm>
                <a:off x="3486150" y="3721894"/>
                <a:ext cx="650081" cy="178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F62AAD-FE44-C82F-BF16-58C31ABC6413}"/>
                </a:ext>
              </a:extLst>
            </p:cNvPr>
            <p:cNvGrpSpPr/>
            <p:nvPr/>
          </p:nvGrpSpPr>
          <p:grpSpPr>
            <a:xfrm>
              <a:off x="7369880" y="1883040"/>
              <a:ext cx="2781388" cy="1903268"/>
              <a:chOff x="7808119" y="3665244"/>
              <a:chExt cx="2781388" cy="1903268"/>
            </a:xfrm>
          </p:grpSpPr>
          <p:pic>
            <p:nvPicPr>
              <p:cNvPr id="14" name="Picture 13" descr="A group of graphs showing different types of data&#10;&#10;AI-generated content may be incorrect.">
                <a:extLst>
                  <a:ext uri="{FF2B5EF4-FFF2-40B4-BE49-F238E27FC236}">
                    <a16:creationId xmlns:a16="http://schemas.microsoft.com/office/drawing/2014/main" id="{69CE99A1-60A3-91B6-4CBE-AB9F70A40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4922" t="48782" r="23177"/>
              <a:stretch>
                <a:fillRect/>
              </a:stretch>
            </p:blipFill>
            <p:spPr>
              <a:xfrm>
                <a:off x="7808119" y="3715792"/>
                <a:ext cx="2730081" cy="1852720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A52F3C7-82C7-B8AA-F9E3-3ECBD7450C4E}"/>
                  </a:ext>
                </a:extLst>
              </p:cNvPr>
              <p:cNvSpPr/>
              <p:nvPr/>
            </p:nvSpPr>
            <p:spPr>
              <a:xfrm>
                <a:off x="7808119" y="3679531"/>
                <a:ext cx="650081" cy="178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65DBF7-CE6E-C150-D22E-27684CF1F3FC}"/>
                  </a:ext>
                </a:extLst>
              </p:cNvPr>
              <p:cNvSpPr/>
              <p:nvPr/>
            </p:nvSpPr>
            <p:spPr>
              <a:xfrm>
                <a:off x="9939426" y="3665244"/>
                <a:ext cx="650081" cy="178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31CC75F-D181-AC71-D409-CF682365CB4E}"/>
              </a:ext>
            </a:extLst>
          </p:cNvPr>
          <p:cNvSpPr txBox="1"/>
          <p:nvPr/>
        </p:nvSpPr>
        <p:spPr>
          <a:xfrm flipH="1">
            <a:off x="4623968" y="1368828"/>
            <a:ext cx="294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dirty="0"/>
              <a:t>Only</a:t>
            </a:r>
            <a:r>
              <a:rPr lang="en-DK" b="1" dirty="0"/>
              <a:t> atom translations</a:t>
            </a:r>
            <a:endParaRPr lang="en-DK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47D94E-29D3-3454-D3E0-AA79099A6BD0}"/>
              </a:ext>
            </a:extLst>
          </p:cNvPr>
          <p:cNvGrpSpPr/>
          <p:nvPr/>
        </p:nvGrpSpPr>
        <p:grpSpPr>
          <a:xfrm>
            <a:off x="2607953" y="3620635"/>
            <a:ext cx="1729906" cy="2311801"/>
            <a:chOff x="2607953" y="3620635"/>
            <a:chExt cx="1729906" cy="2311801"/>
          </a:xfrm>
        </p:grpSpPr>
        <p:pic>
          <p:nvPicPr>
            <p:cNvPr id="43" name="Picture 42" descr="A diagram of a shell&#10;&#10;AI-generated content may be incorrect.">
              <a:extLst>
                <a:ext uri="{FF2B5EF4-FFF2-40B4-BE49-F238E27FC236}">
                  <a16:creationId xmlns:a16="http://schemas.microsoft.com/office/drawing/2014/main" id="{E56138A2-11AA-4404-6772-6AB84769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4477" r="66890"/>
            <a:stretch>
              <a:fillRect/>
            </a:stretch>
          </p:blipFill>
          <p:spPr>
            <a:xfrm>
              <a:off x="2607953" y="3620635"/>
              <a:ext cx="1729906" cy="186013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AFD9D6-67BC-B85F-406E-2BCE67B3CEE6}"/>
                </a:ext>
              </a:extLst>
            </p:cNvPr>
            <p:cNvSpPr txBox="1"/>
            <p:nvPr/>
          </p:nvSpPr>
          <p:spPr>
            <a:xfrm>
              <a:off x="3352800" y="5563104"/>
              <a:ext cx="299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DK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BD6AE9-DD60-B656-3552-587FC5D40562}"/>
              </a:ext>
            </a:extLst>
          </p:cNvPr>
          <p:cNvGrpSpPr/>
          <p:nvPr/>
        </p:nvGrpSpPr>
        <p:grpSpPr>
          <a:xfrm>
            <a:off x="5229539" y="3611314"/>
            <a:ext cx="1729907" cy="2805058"/>
            <a:chOff x="5229539" y="3611314"/>
            <a:chExt cx="1729907" cy="2805058"/>
          </a:xfrm>
        </p:grpSpPr>
        <p:pic>
          <p:nvPicPr>
            <p:cNvPr id="42" name="Picture 41" descr="A diagram of a shell&#10;&#10;AI-generated content may be incorrect.">
              <a:extLst>
                <a:ext uri="{FF2B5EF4-FFF2-40B4-BE49-F238E27FC236}">
                  <a16:creationId xmlns:a16="http://schemas.microsoft.com/office/drawing/2014/main" id="{FDFA44F2-5A62-6957-E888-C1F5E7F71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0769" r="40444" b="85976"/>
            <a:stretch>
              <a:fillRect/>
            </a:stretch>
          </p:blipFill>
          <p:spPr>
            <a:xfrm>
              <a:off x="5567188" y="5563104"/>
              <a:ext cx="1054608" cy="327701"/>
            </a:xfrm>
            <a:prstGeom prst="rect">
              <a:avLst/>
            </a:prstGeom>
          </p:spPr>
        </p:pic>
        <p:pic>
          <p:nvPicPr>
            <p:cNvPr id="44" name="Picture 43" descr="A diagram of a shell&#10;&#10;AI-generated content may be incorrect.">
              <a:extLst>
                <a:ext uri="{FF2B5EF4-FFF2-40B4-BE49-F238E27FC236}">
                  <a16:creationId xmlns:a16="http://schemas.microsoft.com/office/drawing/2014/main" id="{F883246E-E51C-9566-CCE2-91CB5B4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2986" t="14477" r="33904"/>
            <a:stretch>
              <a:fillRect/>
            </a:stretch>
          </p:blipFill>
          <p:spPr>
            <a:xfrm>
              <a:off x="5229539" y="3611314"/>
              <a:ext cx="1729907" cy="18601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507C90-4FB3-C6AA-B0EB-D1A14591D4CD}"/>
                </a:ext>
              </a:extLst>
            </p:cNvPr>
            <p:cNvSpPr txBox="1"/>
            <p:nvPr/>
          </p:nvSpPr>
          <p:spPr>
            <a:xfrm>
              <a:off x="5944964" y="6047040"/>
              <a:ext cx="299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DK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E14F50-8ECC-8F8E-E0F3-9BA3EEA626B5}"/>
              </a:ext>
            </a:extLst>
          </p:cNvPr>
          <p:cNvGrpSpPr/>
          <p:nvPr/>
        </p:nvGrpSpPr>
        <p:grpSpPr>
          <a:xfrm>
            <a:off x="7933425" y="3611315"/>
            <a:ext cx="1729907" cy="2321121"/>
            <a:chOff x="7933425" y="3611315"/>
            <a:chExt cx="1729907" cy="2321121"/>
          </a:xfrm>
        </p:grpSpPr>
        <p:pic>
          <p:nvPicPr>
            <p:cNvPr id="45" name="Picture 44" descr="A diagram of a shell&#10;&#10;AI-generated content may be incorrect.">
              <a:extLst>
                <a:ext uri="{FF2B5EF4-FFF2-40B4-BE49-F238E27FC236}">
                  <a16:creationId xmlns:a16="http://schemas.microsoft.com/office/drawing/2014/main" id="{2EE3D437-865B-25FA-8557-81352F44E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6757" t="14477" r="134"/>
            <a:stretch>
              <a:fillRect/>
            </a:stretch>
          </p:blipFill>
          <p:spPr>
            <a:xfrm>
              <a:off x="7933425" y="3611315"/>
              <a:ext cx="1729907" cy="18601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C78413-CCA2-AE88-2071-74D706D6E440}"/>
                </a:ext>
              </a:extLst>
            </p:cNvPr>
            <p:cNvSpPr txBox="1"/>
            <p:nvPr/>
          </p:nvSpPr>
          <p:spPr>
            <a:xfrm>
              <a:off x="8648850" y="5563104"/>
              <a:ext cx="299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DK" dirty="0"/>
            </a:p>
          </p:txBody>
        </p:sp>
      </p:grpSp>
    </p:spTree>
    <p:extLst>
      <p:ext uri="{BB962C8B-B14F-4D97-AF65-F5344CB8AC3E}">
        <p14:creationId xmlns:p14="http://schemas.microsoft.com/office/powerpoint/2010/main" val="471139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5616F-935C-F3B4-A989-969A975EE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F661C-B735-64AD-82E1-340BC416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41EF1-6658-5000-28A9-C8F6B98B5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3B148-8D70-A0F6-AFF4-FA2C19CEF253}"/>
              </a:ext>
            </a:extLst>
          </p:cNvPr>
          <p:cNvSpPr txBox="1"/>
          <p:nvPr/>
        </p:nvSpPr>
        <p:spPr>
          <a:xfrm>
            <a:off x="3651856" y="967195"/>
            <a:ext cx="488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PdPt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07DE404-D09D-ABD5-0A0D-C19404C9F02D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Experimental refinement results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3536C1DE-A1A7-94EB-EF56-8C388EC5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13</a:t>
            </a:fld>
            <a:endParaRPr lang="da-DK" dirty="0"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E19BBC-46C3-0218-4F36-AF8DDFFD9CDD}"/>
              </a:ext>
            </a:extLst>
          </p:cNvPr>
          <p:cNvGrpSpPr>
            <a:grpSpLocks noChangeAspect="1"/>
          </p:cNvGrpSpPr>
          <p:nvPr/>
        </p:nvGrpSpPr>
        <p:grpSpPr>
          <a:xfrm>
            <a:off x="2036454" y="1681820"/>
            <a:ext cx="8152446" cy="2035546"/>
            <a:chOff x="2109635" y="1883040"/>
            <a:chExt cx="8041633" cy="20078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5B94F6E-E446-65FC-5021-FC99F013B586}"/>
                </a:ext>
              </a:extLst>
            </p:cNvPr>
            <p:cNvGrpSpPr/>
            <p:nvPr/>
          </p:nvGrpSpPr>
          <p:grpSpPr>
            <a:xfrm>
              <a:off x="2109635" y="1938185"/>
              <a:ext cx="5260245" cy="1952733"/>
              <a:chOff x="1066648" y="1947755"/>
              <a:chExt cx="5260245" cy="1952733"/>
            </a:xfrm>
          </p:grpSpPr>
          <p:pic>
            <p:nvPicPr>
              <p:cNvPr id="22" name="Picture 21" descr="A group of graphs showing different types of data&#10;&#10;AI-generated content may be incorrect.">
                <a:extLst>
                  <a:ext uri="{FF2B5EF4-FFF2-40B4-BE49-F238E27FC236}">
                    <a16:creationId xmlns:a16="http://schemas.microsoft.com/office/drawing/2014/main" id="{41F6A45A-6338-33A4-C913-B792E8F75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48782"/>
              <a:stretch>
                <a:fillRect/>
              </a:stretch>
            </p:blipFill>
            <p:spPr>
              <a:xfrm>
                <a:off x="1066648" y="1947755"/>
                <a:ext cx="5260245" cy="185272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B488A7D-9DC3-8271-6A33-ED0795FB4574}"/>
                  </a:ext>
                </a:extLst>
              </p:cNvPr>
              <p:cNvSpPr/>
              <p:nvPr/>
            </p:nvSpPr>
            <p:spPr>
              <a:xfrm>
                <a:off x="3486150" y="3721894"/>
                <a:ext cx="650081" cy="178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B205E4-BC31-A89B-BFE7-2DF2D2FA956B}"/>
                </a:ext>
              </a:extLst>
            </p:cNvPr>
            <p:cNvGrpSpPr/>
            <p:nvPr/>
          </p:nvGrpSpPr>
          <p:grpSpPr>
            <a:xfrm>
              <a:off x="7369880" y="1883040"/>
              <a:ext cx="2781388" cy="1903268"/>
              <a:chOff x="7808119" y="3665244"/>
              <a:chExt cx="2781388" cy="1903268"/>
            </a:xfrm>
          </p:grpSpPr>
          <p:pic>
            <p:nvPicPr>
              <p:cNvPr id="14" name="Picture 13" descr="A group of graphs showing different types of data&#10;&#10;AI-generated content may be incorrect.">
                <a:extLst>
                  <a:ext uri="{FF2B5EF4-FFF2-40B4-BE49-F238E27FC236}">
                    <a16:creationId xmlns:a16="http://schemas.microsoft.com/office/drawing/2014/main" id="{8AFEFA1E-3EC7-E585-F742-C41905075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4922" t="48782" r="23177"/>
              <a:stretch>
                <a:fillRect/>
              </a:stretch>
            </p:blipFill>
            <p:spPr>
              <a:xfrm>
                <a:off x="7808119" y="3715792"/>
                <a:ext cx="2730081" cy="1852720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520B141-F2CB-464F-4920-DA3910533F72}"/>
                  </a:ext>
                </a:extLst>
              </p:cNvPr>
              <p:cNvSpPr/>
              <p:nvPr/>
            </p:nvSpPr>
            <p:spPr>
              <a:xfrm>
                <a:off x="7808119" y="3679531"/>
                <a:ext cx="650081" cy="178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B6EC730-7BFF-E90B-C037-07A3F4DE3F83}"/>
                  </a:ext>
                </a:extLst>
              </p:cNvPr>
              <p:cNvSpPr/>
              <p:nvPr/>
            </p:nvSpPr>
            <p:spPr>
              <a:xfrm>
                <a:off x="9939426" y="3665244"/>
                <a:ext cx="650081" cy="178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74FF86B-C930-88CD-54E3-ACA91EC33172}"/>
              </a:ext>
            </a:extLst>
          </p:cNvPr>
          <p:cNvSpPr txBox="1"/>
          <p:nvPr/>
        </p:nvSpPr>
        <p:spPr>
          <a:xfrm flipH="1">
            <a:off x="4623968" y="1368828"/>
            <a:ext cx="294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dirty="0"/>
              <a:t>Only</a:t>
            </a:r>
            <a:r>
              <a:rPr lang="en-DK" b="1" dirty="0"/>
              <a:t> atom translations</a:t>
            </a:r>
            <a:endParaRPr lang="en-DK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14B33DD-0048-B03D-782F-90A360E45985}"/>
              </a:ext>
            </a:extLst>
          </p:cNvPr>
          <p:cNvGrpSpPr/>
          <p:nvPr/>
        </p:nvGrpSpPr>
        <p:grpSpPr>
          <a:xfrm>
            <a:off x="3887433" y="5428329"/>
            <a:ext cx="4452725" cy="1828146"/>
            <a:chOff x="6351927" y="5146675"/>
            <a:chExt cx="4452725" cy="1828146"/>
          </a:xfrm>
        </p:grpSpPr>
        <p:pic>
          <p:nvPicPr>
            <p:cNvPr id="38" name="Graphic 37" descr="Podium with solid fill">
              <a:extLst>
                <a:ext uri="{FF2B5EF4-FFF2-40B4-BE49-F238E27FC236}">
                  <a16:creationId xmlns:a16="http://schemas.microsoft.com/office/drawing/2014/main" id="{9C1C13DE-3849-DC38-9E81-31F079D7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60083"/>
            <a:stretch>
              <a:fillRect/>
            </a:stretch>
          </p:blipFill>
          <p:spPr>
            <a:xfrm>
              <a:off x="6351927" y="5197475"/>
              <a:ext cx="4452725" cy="1777346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F1E6309-039A-9113-8DD7-0DDCCF6D0438}"/>
                </a:ext>
              </a:extLst>
            </p:cNvPr>
            <p:cNvSpPr/>
            <p:nvPr/>
          </p:nvSpPr>
          <p:spPr>
            <a:xfrm>
              <a:off x="6711959" y="5146675"/>
              <a:ext cx="1219192" cy="42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F18B16B-B8A5-D82A-0CC4-1E2C6CB8021B}"/>
                </a:ext>
              </a:extLst>
            </p:cNvPr>
            <p:cNvSpPr/>
            <p:nvPr/>
          </p:nvSpPr>
          <p:spPr>
            <a:xfrm>
              <a:off x="9226559" y="5175250"/>
              <a:ext cx="1219192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D72AF57-C345-F4E0-13E2-88EB00269CE2}"/>
              </a:ext>
            </a:extLst>
          </p:cNvPr>
          <p:cNvSpPr txBox="1"/>
          <p:nvPr/>
        </p:nvSpPr>
        <p:spPr>
          <a:xfrm>
            <a:off x="5414973" y="6276024"/>
            <a:ext cx="139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400" b="1" dirty="0">
                <a:solidFill>
                  <a:schemeClr val="bg1"/>
                </a:solidFill>
              </a:rPr>
              <a:t>Best fit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527D96-1F6C-878E-018A-BDDA9A2C51F1}"/>
              </a:ext>
            </a:extLst>
          </p:cNvPr>
          <p:cNvGrpSpPr/>
          <p:nvPr/>
        </p:nvGrpSpPr>
        <p:grpSpPr>
          <a:xfrm>
            <a:off x="5249408" y="3601314"/>
            <a:ext cx="1729906" cy="2311801"/>
            <a:chOff x="2607953" y="3620635"/>
            <a:chExt cx="1729906" cy="2311801"/>
          </a:xfrm>
        </p:grpSpPr>
        <p:pic>
          <p:nvPicPr>
            <p:cNvPr id="3" name="Picture 2" descr="A diagram of a shell&#10;&#10;AI-generated content may be incorrect.">
              <a:extLst>
                <a:ext uri="{FF2B5EF4-FFF2-40B4-BE49-F238E27FC236}">
                  <a16:creationId xmlns:a16="http://schemas.microsoft.com/office/drawing/2014/main" id="{7DA9AC50-8865-10EF-9F97-F26B5DD08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4477" r="66890"/>
            <a:stretch>
              <a:fillRect/>
            </a:stretch>
          </p:blipFill>
          <p:spPr>
            <a:xfrm>
              <a:off x="2607953" y="3620635"/>
              <a:ext cx="1729906" cy="18601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C6595C-5F5D-86BD-1997-0037F5A52CB0}"/>
                </a:ext>
              </a:extLst>
            </p:cNvPr>
            <p:cNvSpPr txBox="1"/>
            <p:nvPr/>
          </p:nvSpPr>
          <p:spPr>
            <a:xfrm>
              <a:off x="3352800" y="5563104"/>
              <a:ext cx="299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DK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A13C47-E20D-E4CA-41C6-B61CDFA19251}"/>
              </a:ext>
            </a:extLst>
          </p:cNvPr>
          <p:cNvGrpSpPr/>
          <p:nvPr/>
        </p:nvGrpSpPr>
        <p:grpSpPr>
          <a:xfrm>
            <a:off x="6930697" y="3966250"/>
            <a:ext cx="1729907" cy="3164728"/>
            <a:chOff x="5229539" y="3251644"/>
            <a:chExt cx="1729907" cy="3164728"/>
          </a:xfrm>
        </p:grpSpPr>
        <p:pic>
          <p:nvPicPr>
            <p:cNvPr id="10" name="Picture 9" descr="A diagram of a shell&#10;&#10;AI-generated content may be incorrect.">
              <a:extLst>
                <a:ext uri="{FF2B5EF4-FFF2-40B4-BE49-F238E27FC236}">
                  <a16:creationId xmlns:a16="http://schemas.microsoft.com/office/drawing/2014/main" id="{92CC81B2-A995-A50D-EB2B-AF2C42324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769" r="40444" b="85976"/>
            <a:stretch>
              <a:fillRect/>
            </a:stretch>
          </p:blipFill>
          <p:spPr>
            <a:xfrm>
              <a:off x="5567188" y="3251644"/>
              <a:ext cx="1054608" cy="327701"/>
            </a:xfrm>
            <a:prstGeom prst="rect">
              <a:avLst/>
            </a:prstGeom>
          </p:spPr>
        </p:pic>
        <p:pic>
          <p:nvPicPr>
            <p:cNvPr id="11" name="Picture 10" descr="A diagram of a shell&#10;&#10;AI-generated content may be incorrect.">
              <a:extLst>
                <a:ext uri="{FF2B5EF4-FFF2-40B4-BE49-F238E27FC236}">
                  <a16:creationId xmlns:a16="http://schemas.microsoft.com/office/drawing/2014/main" id="{701C179D-667B-C7D9-6631-F1F4FF38F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2986" t="14477" r="33904"/>
            <a:stretch>
              <a:fillRect/>
            </a:stretch>
          </p:blipFill>
          <p:spPr>
            <a:xfrm>
              <a:off x="5229539" y="3611314"/>
              <a:ext cx="1729907" cy="18601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A0D40A-E23E-FAEB-1969-F05691D043E4}"/>
                </a:ext>
              </a:extLst>
            </p:cNvPr>
            <p:cNvSpPr txBox="1"/>
            <p:nvPr/>
          </p:nvSpPr>
          <p:spPr>
            <a:xfrm>
              <a:off x="5944964" y="6047040"/>
              <a:ext cx="299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DK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FD5D2D-D7B0-884F-5BC6-DC19C78B8AF4}"/>
              </a:ext>
            </a:extLst>
          </p:cNvPr>
          <p:cNvGrpSpPr/>
          <p:nvPr/>
        </p:nvGrpSpPr>
        <p:grpSpPr>
          <a:xfrm>
            <a:off x="3635150" y="3864930"/>
            <a:ext cx="1729907" cy="2321121"/>
            <a:chOff x="7831825" y="3611315"/>
            <a:chExt cx="1729907" cy="2321121"/>
          </a:xfrm>
        </p:grpSpPr>
        <p:pic>
          <p:nvPicPr>
            <p:cNvPr id="18" name="Picture 17" descr="A diagram of a shell&#10;&#10;AI-generated content may be incorrect.">
              <a:extLst>
                <a:ext uri="{FF2B5EF4-FFF2-40B4-BE49-F238E27FC236}">
                  <a16:creationId xmlns:a16="http://schemas.microsoft.com/office/drawing/2014/main" id="{1EEDDD90-31AF-F3FA-F494-C548EDCB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6757" t="14477" r="134"/>
            <a:stretch>
              <a:fillRect/>
            </a:stretch>
          </p:blipFill>
          <p:spPr>
            <a:xfrm>
              <a:off x="7831825" y="3611315"/>
              <a:ext cx="1729907" cy="186013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3AD075-67E6-8E1F-1ABB-024A75E572AA}"/>
                </a:ext>
              </a:extLst>
            </p:cNvPr>
            <p:cNvSpPr txBox="1"/>
            <p:nvPr/>
          </p:nvSpPr>
          <p:spPr>
            <a:xfrm>
              <a:off x="8648850" y="5563104"/>
              <a:ext cx="299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DK" dirty="0"/>
            </a:p>
          </p:txBody>
        </p:sp>
      </p:grpSp>
    </p:spTree>
    <p:extLst>
      <p:ext uri="{BB962C8B-B14F-4D97-AF65-F5344CB8AC3E}">
        <p14:creationId xmlns:p14="http://schemas.microsoft.com/office/powerpoint/2010/main" val="3483581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51A4F-9EDB-2845-5ABC-4B643F961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BF607-D766-36E5-CE0F-04AEC9B50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5FFC4-1125-2C92-BD33-0B1B72A97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B18311-0663-9138-421E-9D1BB3278481}"/>
              </a:ext>
            </a:extLst>
          </p:cNvPr>
          <p:cNvSpPr txBox="1"/>
          <p:nvPr/>
        </p:nvSpPr>
        <p:spPr>
          <a:xfrm>
            <a:off x="3651856" y="967195"/>
            <a:ext cx="488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PdPt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B28AA60-6A7C-BAA9-C6B9-A9A0C39DB059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Experimental refinement results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7C3441D-07E0-DC6D-DA2B-99DA7FB2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14</a:t>
            </a:fld>
            <a:endParaRPr lang="da-DK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E74143-8746-43DB-9977-4CD27773B199}"/>
              </a:ext>
            </a:extLst>
          </p:cNvPr>
          <p:cNvSpPr txBox="1"/>
          <p:nvPr/>
        </p:nvSpPr>
        <p:spPr>
          <a:xfrm flipH="1">
            <a:off x="4623968" y="1368828"/>
            <a:ext cx="294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Atom translations</a:t>
            </a:r>
          </a:p>
          <a:p>
            <a:pPr algn="ctr"/>
            <a:r>
              <a:rPr lang="en-DK" b="1" dirty="0"/>
              <a:t>Atom swaps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34BA7F-19A4-840D-C6E2-08E619B64CA4}"/>
              </a:ext>
            </a:extLst>
          </p:cNvPr>
          <p:cNvGrpSpPr>
            <a:grpSpLocks noChangeAspect="1"/>
          </p:cNvGrpSpPr>
          <p:nvPr/>
        </p:nvGrpSpPr>
        <p:grpSpPr>
          <a:xfrm>
            <a:off x="829804" y="1978896"/>
            <a:ext cx="4813381" cy="2351321"/>
            <a:chOff x="1975346" y="2340847"/>
            <a:chExt cx="7132940" cy="3484418"/>
          </a:xfrm>
        </p:grpSpPr>
        <p:pic>
          <p:nvPicPr>
            <p:cNvPr id="43" name="Picture 42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F8D8CE0E-B8A4-6CA6-3FE4-CE9D867FB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9192"/>
            <a:stretch>
              <a:fillRect/>
            </a:stretch>
          </p:blipFill>
          <p:spPr>
            <a:xfrm>
              <a:off x="1975346" y="2340847"/>
              <a:ext cx="7132940" cy="3484418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13CEC02-F195-A793-95A6-D60627879FBC}"/>
                </a:ext>
              </a:extLst>
            </p:cNvPr>
            <p:cNvSpPr/>
            <p:nvPr/>
          </p:nvSpPr>
          <p:spPr>
            <a:xfrm>
              <a:off x="5472544" y="2470467"/>
              <a:ext cx="905862" cy="298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pic>
        <p:nvPicPr>
          <p:cNvPr id="45" name="Picture 44" descr="A graph showing different colored squares&#10;&#10;AI-generated content may be incorrect.">
            <a:extLst>
              <a:ext uri="{FF2B5EF4-FFF2-40B4-BE49-F238E27FC236}">
                <a16:creationId xmlns:a16="http://schemas.microsoft.com/office/drawing/2014/main" id="{869F4427-20F7-31A6-42B2-C0ECEDB12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749" y="1552429"/>
            <a:ext cx="4107942" cy="2633765"/>
          </a:xfrm>
          <a:prstGeom prst="rect">
            <a:avLst/>
          </a:prstGeom>
        </p:spPr>
      </p:pic>
      <p:pic>
        <p:nvPicPr>
          <p:cNvPr id="46" name="Picture 45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DBD175E2-AA29-799C-D7A3-FD36DE89C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145" y="4186194"/>
            <a:ext cx="4107942" cy="264082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D128749-28C3-4548-A54E-1C59A0E439CC}"/>
              </a:ext>
            </a:extLst>
          </p:cNvPr>
          <p:cNvGrpSpPr>
            <a:grpSpLocks noChangeAspect="1"/>
          </p:cNvGrpSpPr>
          <p:nvPr/>
        </p:nvGrpSpPr>
        <p:grpSpPr>
          <a:xfrm>
            <a:off x="2208667" y="4427446"/>
            <a:ext cx="2560177" cy="2411871"/>
            <a:chOff x="2343931" y="3016265"/>
            <a:chExt cx="3875637" cy="3651129"/>
          </a:xfrm>
        </p:grpSpPr>
        <p:pic>
          <p:nvPicPr>
            <p:cNvPr id="49" name="Picture 48" descr="A screenshot of a game&#10;&#10;AI-generated content may be incorrect.">
              <a:extLst>
                <a:ext uri="{FF2B5EF4-FFF2-40B4-BE49-F238E27FC236}">
                  <a16:creationId xmlns:a16="http://schemas.microsoft.com/office/drawing/2014/main" id="{D43428E9-7D89-C281-DE85-4722A43E4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075" t="-69" r="7700" b="3495"/>
            <a:stretch>
              <a:fillRect/>
            </a:stretch>
          </p:blipFill>
          <p:spPr>
            <a:xfrm>
              <a:off x="2527299" y="3016265"/>
              <a:ext cx="3568701" cy="3587735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E0495CB-8C9A-3A29-DADA-E23AEB5940B3}"/>
                </a:ext>
              </a:extLst>
            </p:cNvPr>
            <p:cNvSpPr/>
            <p:nvPr/>
          </p:nvSpPr>
          <p:spPr>
            <a:xfrm>
              <a:off x="5643186" y="6239026"/>
              <a:ext cx="576382" cy="428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E2DAB29-3C45-CB43-6AA6-299F38451AA8}"/>
                </a:ext>
              </a:extLst>
            </p:cNvPr>
            <p:cNvSpPr/>
            <p:nvPr/>
          </p:nvSpPr>
          <p:spPr>
            <a:xfrm>
              <a:off x="2343931" y="6175632"/>
              <a:ext cx="576383" cy="428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pic>
        <p:nvPicPr>
          <p:cNvPr id="54" name="Picture 53" descr="A diagram of a shell&#10;&#10;AI-generated content may be incorrect.">
            <a:extLst>
              <a:ext uri="{FF2B5EF4-FFF2-40B4-BE49-F238E27FC236}">
                <a16:creationId xmlns:a16="http://schemas.microsoft.com/office/drawing/2014/main" id="{2E3DE393-39C7-0B72-BE37-9A550D2FBE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6757" t="14477" r="134" b="9128"/>
          <a:stretch>
            <a:fillRect/>
          </a:stretch>
        </p:blipFill>
        <p:spPr>
          <a:xfrm>
            <a:off x="5853337" y="3661450"/>
            <a:ext cx="1434504" cy="137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95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74867-3FBB-3FC4-1342-6454D3752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64B72-D553-D3DD-BC1F-B9646A886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84E2-91DD-B768-7320-2B6C6D77D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E9DEE8-4B8E-32B5-794D-C7270E9C6324}"/>
              </a:ext>
            </a:extLst>
          </p:cNvPr>
          <p:cNvSpPr txBox="1"/>
          <p:nvPr/>
        </p:nvSpPr>
        <p:spPr>
          <a:xfrm>
            <a:off x="3651856" y="967195"/>
            <a:ext cx="488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PdPtRh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8A1A321-CD3E-6C6F-E5C2-328D33E82C27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Experimental refinement results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F647717F-88A6-8AA1-18BC-4217C779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15</a:t>
            </a:fld>
            <a:endParaRPr lang="da-DK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E92D8F-9734-BDD9-9D2A-9F8BC86353DA}"/>
              </a:ext>
            </a:extLst>
          </p:cNvPr>
          <p:cNvSpPr txBox="1"/>
          <p:nvPr/>
        </p:nvSpPr>
        <p:spPr>
          <a:xfrm flipH="1">
            <a:off x="4623968" y="1368828"/>
            <a:ext cx="294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Atom translations</a:t>
            </a:r>
          </a:p>
          <a:p>
            <a:pPr algn="ctr"/>
            <a:r>
              <a:rPr lang="en-DK" b="1" dirty="0"/>
              <a:t>Atom swaps</a:t>
            </a:r>
          </a:p>
        </p:txBody>
      </p:sp>
      <p:pic>
        <p:nvPicPr>
          <p:cNvPr id="2" name="Picture 1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23790F69-FB60-DE5E-07C0-E8F66A195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95" y="1691993"/>
            <a:ext cx="4745884" cy="4960995"/>
          </a:xfrm>
          <a:prstGeom prst="rect">
            <a:avLst/>
          </a:prstGeom>
        </p:spPr>
      </p:pic>
      <p:pic>
        <p:nvPicPr>
          <p:cNvPr id="6" name="Graphic 5" descr="Trophy with solid fill">
            <a:extLst>
              <a:ext uri="{FF2B5EF4-FFF2-40B4-BE49-F238E27FC236}">
                <a16:creationId xmlns:a16="http://schemas.microsoft.com/office/drawing/2014/main" id="{FE63CED1-72B8-E622-4C5C-1DCE847BC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7427" y="1440479"/>
            <a:ext cx="914400" cy="914400"/>
          </a:xfrm>
          <a:prstGeom prst="rect">
            <a:avLst/>
          </a:prstGeom>
        </p:spPr>
      </p:pic>
      <p:pic>
        <p:nvPicPr>
          <p:cNvPr id="9" name="Picture 8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8DE65D87-076D-BC14-C678-4B602D4A4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694" y="990948"/>
            <a:ext cx="4536920" cy="2908800"/>
          </a:xfrm>
          <a:prstGeom prst="rect">
            <a:avLst/>
          </a:prstGeom>
        </p:spPr>
      </p:pic>
      <p:pic>
        <p:nvPicPr>
          <p:cNvPr id="10" name="Picture 9" descr="A graph with different colored squares&#10;&#10;AI-generated content may be incorrect.">
            <a:extLst>
              <a:ext uri="{FF2B5EF4-FFF2-40B4-BE49-F238E27FC236}">
                <a16:creationId xmlns:a16="http://schemas.microsoft.com/office/drawing/2014/main" id="{EC014EFA-1CE0-01B3-3780-6CD1212ED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0694" y="3899748"/>
            <a:ext cx="4536920" cy="2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20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21F07-3858-8B27-EA2F-C3F71AC7F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CF2E7-5447-B5A3-2FD8-4F3D4FB96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750D-20A3-5552-515B-B51649A4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B7C471-E13F-FD3A-87B9-455C8D47C620}"/>
              </a:ext>
            </a:extLst>
          </p:cNvPr>
          <p:cNvSpPr txBox="1"/>
          <p:nvPr/>
        </p:nvSpPr>
        <p:spPr>
          <a:xfrm>
            <a:off x="3651856" y="967195"/>
            <a:ext cx="488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PdPtRh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D0D586E-8C68-B401-3EDE-BA659F8F0558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Experimental refinement results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1D1F819-9170-8231-B910-5CC70FAE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16</a:t>
            </a:fld>
            <a:endParaRPr lang="da-DK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B23B6D-B829-C676-1491-CE04FB4DA7C0}"/>
              </a:ext>
            </a:extLst>
          </p:cNvPr>
          <p:cNvSpPr txBox="1"/>
          <p:nvPr/>
        </p:nvSpPr>
        <p:spPr>
          <a:xfrm flipH="1">
            <a:off x="4623968" y="1368828"/>
            <a:ext cx="294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Atom translations</a:t>
            </a:r>
          </a:p>
          <a:p>
            <a:pPr algn="ctr"/>
            <a:r>
              <a:rPr lang="en-DK" b="1" dirty="0"/>
              <a:t>Atom swaps</a:t>
            </a:r>
          </a:p>
        </p:txBody>
      </p:sp>
      <p:pic>
        <p:nvPicPr>
          <p:cNvPr id="9" name="Picture 8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D1DA7F50-F2E2-0CF2-9207-F02B0B509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38" y="1394698"/>
            <a:ext cx="4229876" cy="2711942"/>
          </a:xfrm>
          <a:prstGeom prst="rect">
            <a:avLst/>
          </a:prstGeom>
        </p:spPr>
      </p:pic>
      <p:pic>
        <p:nvPicPr>
          <p:cNvPr id="10" name="Picture 9" descr="A graph with different colored squares&#10;&#10;AI-generated content may be incorrect.">
            <a:extLst>
              <a:ext uri="{FF2B5EF4-FFF2-40B4-BE49-F238E27FC236}">
                <a16:creationId xmlns:a16="http://schemas.microsoft.com/office/drawing/2014/main" id="{57BB54C9-91A9-D5F0-C1F9-D1518D9C7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38" y="4050230"/>
            <a:ext cx="4229876" cy="2711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7869A-E284-AE30-624B-F2470877CD3B}"/>
              </a:ext>
            </a:extLst>
          </p:cNvPr>
          <p:cNvSpPr txBox="1"/>
          <p:nvPr/>
        </p:nvSpPr>
        <p:spPr>
          <a:xfrm flipH="1">
            <a:off x="1050514" y="1044139"/>
            <a:ext cx="360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First nearest neighbour shell</a:t>
            </a:r>
          </a:p>
        </p:txBody>
      </p:sp>
      <p:pic>
        <p:nvPicPr>
          <p:cNvPr id="11" name="Picture 10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5414A0BE-76E9-D8EE-FADD-D54C645CE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188" y="1395840"/>
            <a:ext cx="4228094" cy="2710800"/>
          </a:xfrm>
          <a:prstGeom prst="rect">
            <a:avLst/>
          </a:prstGeom>
        </p:spPr>
      </p:pic>
      <p:pic>
        <p:nvPicPr>
          <p:cNvPr id="12" name="Picture 11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0A14E6EE-6D48-E4AB-EF87-785E4E4A9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188" y="4050230"/>
            <a:ext cx="4228095" cy="271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726E90-9305-8F1E-1029-1F4FE16F9EB1}"/>
              </a:ext>
            </a:extLst>
          </p:cNvPr>
          <p:cNvSpPr txBox="1"/>
          <p:nvPr/>
        </p:nvSpPr>
        <p:spPr>
          <a:xfrm flipH="1">
            <a:off x="7223187" y="1044139"/>
            <a:ext cx="419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Second nearest neighbour shell</a:t>
            </a:r>
          </a:p>
        </p:txBody>
      </p:sp>
    </p:spTree>
    <p:extLst>
      <p:ext uri="{BB962C8B-B14F-4D97-AF65-F5344CB8AC3E}">
        <p14:creationId xmlns:p14="http://schemas.microsoft.com/office/powerpoint/2010/main" val="2287967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CE67D-2DA2-2A3C-6AB1-F13E434C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F4735AAF-AD4B-840E-3A00-523CC44943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29" t="32142" r="67754" b="36337"/>
          <a:stretch>
            <a:fillRect/>
          </a:stretch>
        </p:blipFill>
        <p:spPr>
          <a:xfrm>
            <a:off x="56116" y="1541528"/>
            <a:ext cx="2348931" cy="234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D86A4-59F3-37F6-C08A-DFDD00E6C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AD44C-2266-F8D3-152D-089B42EE5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3EC570-376D-904F-9D49-1D5D82F32A2F}"/>
              </a:ext>
            </a:extLst>
          </p:cNvPr>
          <p:cNvSpPr txBox="1"/>
          <p:nvPr/>
        </p:nvSpPr>
        <p:spPr>
          <a:xfrm>
            <a:off x="3651856" y="967195"/>
            <a:ext cx="488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PdPtRh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FA10A8-BB72-E554-057F-81DEA6B5143D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Experimental refinement results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F95FF409-48BB-55BF-230B-43BB39AF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17</a:t>
            </a:fld>
            <a:endParaRPr lang="da-DK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3CEB03-2DDA-AF4C-F762-CEF63069673A}"/>
              </a:ext>
            </a:extLst>
          </p:cNvPr>
          <p:cNvSpPr txBox="1"/>
          <p:nvPr/>
        </p:nvSpPr>
        <p:spPr>
          <a:xfrm flipH="1">
            <a:off x="4623968" y="1368828"/>
            <a:ext cx="294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Atom translations</a:t>
            </a:r>
          </a:p>
          <a:p>
            <a:pPr algn="ctr"/>
            <a:r>
              <a:rPr lang="en-DK" b="1" dirty="0"/>
              <a:t>Atom swaps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74C293-4B0B-645A-2198-EAAA09451B32}"/>
              </a:ext>
            </a:extLst>
          </p:cNvPr>
          <p:cNvGrpSpPr>
            <a:grpSpLocks noChangeAspect="1"/>
          </p:cNvGrpSpPr>
          <p:nvPr/>
        </p:nvGrpSpPr>
        <p:grpSpPr>
          <a:xfrm>
            <a:off x="119195" y="4057679"/>
            <a:ext cx="2305261" cy="2246193"/>
            <a:chOff x="1058781" y="4050023"/>
            <a:chExt cx="2698210" cy="2629073"/>
          </a:xfrm>
        </p:grpSpPr>
        <p:pic>
          <p:nvPicPr>
            <p:cNvPr id="6" name="Picture 5" descr="A screenshot of a computer game&#10;&#10;AI-generated content may be incorrect.">
              <a:extLst>
                <a:ext uri="{FF2B5EF4-FFF2-40B4-BE49-F238E27FC236}">
                  <a16:creationId xmlns:a16="http://schemas.microsoft.com/office/drawing/2014/main" id="{06632EF3-7B1B-C966-6666-E8E7D427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541" t="3899" r="10180" b="4714"/>
            <a:stretch>
              <a:fillRect/>
            </a:stretch>
          </p:blipFill>
          <p:spPr>
            <a:xfrm>
              <a:off x="1058781" y="4050023"/>
              <a:ext cx="2593075" cy="25574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0A0D6B-7EB9-3826-B5A7-5711B8A8F1D9}"/>
                </a:ext>
              </a:extLst>
            </p:cNvPr>
            <p:cNvSpPr/>
            <p:nvPr/>
          </p:nvSpPr>
          <p:spPr>
            <a:xfrm>
              <a:off x="3548270" y="6525039"/>
              <a:ext cx="208721" cy="1540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pic>
        <p:nvPicPr>
          <p:cNvPr id="15" name="Picture 14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D3A63B0F-9822-2E46-1D1E-ACE3A1A17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138" y="2015159"/>
            <a:ext cx="5456883" cy="4727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36B96C-1EC3-4458-4CA8-50EE2B0D3C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73024" y="1985457"/>
            <a:ext cx="4162859" cy="2590648"/>
          </a:xfrm>
          <a:prstGeom prst="rect">
            <a:avLst/>
          </a:prstGeom>
        </p:spPr>
      </p:pic>
      <p:pic>
        <p:nvPicPr>
          <p:cNvPr id="18" name="Picture 17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3D739A27-8CB3-8F2D-C6C3-8A9EFB9E81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94" r="10186" b="79208"/>
          <a:stretch>
            <a:fillRect/>
          </a:stretch>
        </p:blipFill>
        <p:spPr>
          <a:xfrm>
            <a:off x="886026" y="562315"/>
            <a:ext cx="689113" cy="10315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3A486C-FAD9-F626-636A-03C57FC4DAC7}"/>
              </a:ext>
            </a:extLst>
          </p:cNvPr>
          <p:cNvSpPr txBox="1"/>
          <p:nvPr/>
        </p:nvSpPr>
        <p:spPr>
          <a:xfrm flipH="1">
            <a:off x="304726" y="3696862"/>
            <a:ext cx="18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Starting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18F133-D3BD-D22F-0D4C-78BD7E7248EB}"/>
              </a:ext>
            </a:extLst>
          </p:cNvPr>
          <p:cNvSpPr txBox="1"/>
          <p:nvPr/>
        </p:nvSpPr>
        <p:spPr>
          <a:xfrm flipH="1">
            <a:off x="304726" y="6263206"/>
            <a:ext cx="18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Refined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4C9CD-6789-BDD1-5F03-6F88A6F017FD}"/>
              </a:ext>
            </a:extLst>
          </p:cNvPr>
          <p:cNvSpPr txBox="1"/>
          <p:nvPr/>
        </p:nvSpPr>
        <p:spPr>
          <a:xfrm flipH="1">
            <a:off x="8567878" y="4735050"/>
            <a:ext cx="2949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Minimum in refinement space where Pt forms a shell-like architecture</a:t>
            </a:r>
          </a:p>
          <a:p>
            <a:pPr algn="ctr"/>
            <a:endParaRPr lang="en-DK" b="1" dirty="0"/>
          </a:p>
          <a:p>
            <a:pPr algn="ctr"/>
            <a:r>
              <a:rPr lang="en-DK" b="1" dirty="0"/>
              <a:t>Decreased Pt-content in outer layer observed for all starting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96066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8DCEB-8688-75D5-022C-E5A6BC1EC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997D2-0463-5578-481E-31584362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F33F9-0F79-5CE6-20F7-A158A42C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07E9CF-B214-BA79-E3E3-3E86D0F24A8F}"/>
              </a:ext>
            </a:extLst>
          </p:cNvPr>
          <p:cNvSpPr txBox="1"/>
          <p:nvPr/>
        </p:nvSpPr>
        <p:spPr>
          <a:xfrm>
            <a:off x="3651856" y="967195"/>
            <a:ext cx="488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PdPtRhRu &amp; PdPtRhRuIr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0BF3C2-2C67-6A76-B6DB-CFD627960B78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Increasing the complexity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FC6A39B-29E4-9A31-3DE1-E628DD3E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18</a:t>
            </a:fld>
            <a:endParaRPr lang="da-DK" dirty="0">
              <a:latin typeface="+mn-lt"/>
            </a:endParaRPr>
          </a:p>
        </p:txBody>
      </p:sp>
      <p:pic>
        <p:nvPicPr>
          <p:cNvPr id="3" name="Picture 2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99E69B5A-F32B-440C-291E-35515938A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6473"/>
            <a:ext cx="5962344" cy="3822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A478ED-2DF6-80F6-A882-AD9398DB0928}"/>
              </a:ext>
            </a:extLst>
          </p:cNvPr>
          <p:cNvSpPr txBox="1"/>
          <p:nvPr/>
        </p:nvSpPr>
        <p:spPr>
          <a:xfrm flipH="1">
            <a:off x="1433133" y="2147141"/>
            <a:ext cx="360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PdPtRhRu</a:t>
            </a:r>
          </a:p>
        </p:txBody>
      </p:sp>
      <p:pic>
        <p:nvPicPr>
          <p:cNvPr id="11" name="Picture 10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5C199D9F-17D4-3966-34A6-6790F95F4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16474"/>
            <a:ext cx="5962345" cy="38226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1EBC5E-3B21-8DA0-5066-053A47EEE53C}"/>
              </a:ext>
            </a:extLst>
          </p:cNvPr>
          <p:cNvSpPr txBox="1"/>
          <p:nvPr/>
        </p:nvSpPr>
        <p:spPr>
          <a:xfrm flipH="1">
            <a:off x="7273810" y="2147141"/>
            <a:ext cx="360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PdPtRhRuIr</a:t>
            </a:r>
          </a:p>
        </p:txBody>
      </p:sp>
    </p:spTree>
    <p:extLst>
      <p:ext uri="{BB962C8B-B14F-4D97-AF65-F5344CB8AC3E}">
        <p14:creationId xmlns:p14="http://schemas.microsoft.com/office/powerpoint/2010/main" val="124430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3F61E-0C27-79D0-DF35-156C70960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50" y="441628"/>
            <a:ext cx="11012488" cy="865186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Compositionally complex systems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97C9F-D435-EC00-32E7-B6B436980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485900"/>
            <a:ext cx="4971298" cy="4452692"/>
          </a:xfrm>
        </p:spPr>
        <p:txBody>
          <a:bodyPr/>
          <a:lstStyle/>
          <a:p>
            <a:pPr marL="0" indent="0" algn="ctr">
              <a:buNone/>
            </a:pPr>
            <a:r>
              <a:rPr lang="en-DK" sz="2000" b="1" dirty="0"/>
              <a:t>Solid solution of 5 or more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D84EC-61AA-AF45-D49C-3BC82C84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10EE-61FA-08D3-2360-752F2353E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632E1B-5512-1F43-C5F9-601FEC8DE1B8}"/>
              </a:ext>
            </a:extLst>
          </p:cNvPr>
          <p:cNvGrpSpPr/>
          <p:nvPr/>
        </p:nvGrpSpPr>
        <p:grpSpPr>
          <a:xfrm>
            <a:off x="1727080" y="2199131"/>
            <a:ext cx="2695063" cy="2873098"/>
            <a:chOff x="2028352" y="2161728"/>
            <a:chExt cx="2695063" cy="2873098"/>
          </a:xfrm>
        </p:grpSpPr>
        <p:pic>
          <p:nvPicPr>
            <p:cNvPr id="9" name="Picture 8" descr="A group of colorful balls&#10;&#10;AI-generated content may be incorrect.">
              <a:extLst>
                <a:ext uri="{FF2B5EF4-FFF2-40B4-BE49-F238E27FC236}">
                  <a16:creationId xmlns:a16="http://schemas.microsoft.com/office/drawing/2014/main" id="{94C80D5B-0625-CE71-EB17-46CA9EB79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846" t="4933" r="23806" b="4727"/>
            <a:stretch>
              <a:fillRect/>
            </a:stretch>
          </p:blipFill>
          <p:spPr>
            <a:xfrm>
              <a:off x="2028352" y="2161728"/>
              <a:ext cx="2695063" cy="25345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688161-5FD8-F4F3-7B47-C66EA651F62C}"/>
                </a:ext>
              </a:extLst>
            </p:cNvPr>
            <p:cNvSpPr txBox="1"/>
            <p:nvPr/>
          </p:nvSpPr>
          <p:spPr>
            <a:xfrm>
              <a:off x="2053245" y="4696272"/>
              <a:ext cx="26452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K" sz="1600" b="1" dirty="0"/>
                <a:t>High-entropy alloy (HEA)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FDB750-FD51-0AC6-50B2-F7A3953C2E43}"/>
              </a:ext>
            </a:extLst>
          </p:cNvPr>
          <p:cNvSpPr txBox="1">
            <a:spLocks/>
          </p:cNvSpPr>
          <p:nvPr/>
        </p:nvSpPr>
        <p:spPr>
          <a:xfrm>
            <a:off x="6630151" y="1485900"/>
            <a:ext cx="4971298" cy="4452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DK" sz="2000" b="1" dirty="0"/>
              <a:t>Emerging catalyst materials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975F83-5B76-5C9E-B55C-22A7B70653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0859" y="2155290"/>
            <a:ext cx="4969879" cy="3516217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A0109E4-28A4-1BD2-BE8F-E83877DB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7622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65CC5-9582-FBCE-53AC-D24C92E53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14BA4-292E-4767-3CD3-66310C24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2431F-F65F-C651-23AD-4EC21036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A49B1C-9688-B1BF-3E3B-BD427DD9C6B9}"/>
              </a:ext>
            </a:extLst>
          </p:cNvPr>
          <p:cNvSpPr txBox="1"/>
          <p:nvPr/>
        </p:nvSpPr>
        <p:spPr>
          <a:xfrm>
            <a:off x="3651856" y="967195"/>
            <a:ext cx="488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PdPtRhRu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181A74-0B25-0DEC-E112-16DFD939D499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Increasing the complexity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389E1830-A12B-8B9A-DDCD-1D3B8E17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19</a:t>
            </a:fld>
            <a:endParaRPr lang="da-DK" dirty="0">
              <a:latin typeface="+mn-lt"/>
            </a:endParaRPr>
          </a:p>
        </p:txBody>
      </p:sp>
      <p:pic>
        <p:nvPicPr>
          <p:cNvPr id="3" name="Picture 2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26825FA4-2301-5F7C-8386-EB696F8F0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49" y="995357"/>
            <a:ext cx="4539056" cy="2910170"/>
          </a:xfrm>
          <a:prstGeom prst="rect">
            <a:avLst/>
          </a:prstGeom>
        </p:spPr>
      </p:pic>
      <p:pic>
        <p:nvPicPr>
          <p:cNvPr id="6" name="Picture 5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C995C221-65DF-14B3-B4DA-F8775C94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885" y="1485901"/>
            <a:ext cx="6069771" cy="5258724"/>
          </a:xfrm>
          <a:prstGeom prst="rect">
            <a:avLst/>
          </a:prstGeom>
        </p:spPr>
      </p:pic>
      <p:pic>
        <p:nvPicPr>
          <p:cNvPr id="8" name="Picture 7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86F57AEC-36D0-AFCB-1E1A-332D77F4D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89" y="3919861"/>
            <a:ext cx="4539056" cy="2824764"/>
          </a:xfrm>
          <a:prstGeom prst="rect">
            <a:avLst/>
          </a:prstGeom>
        </p:spPr>
      </p:pic>
      <p:pic>
        <p:nvPicPr>
          <p:cNvPr id="12" name="Picture 11" descr="A graph with different colored squares&#10;&#10;AI-generated content may be incorrect.">
            <a:extLst>
              <a:ext uri="{FF2B5EF4-FFF2-40B4-BE49-F238E27FC236}">
                <a16:creationId xmlns:a16="http://schemas.microsoft.com/office/drawing/2014/main" id="{9671FB33-A38F-474F-6AAA-558003E8A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85" y="3863455"/>
            <a:ext cx="4536920" cy="2908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8D8A1D-2698-0595-9F6A-A5FC1A8ABA9C}"/>
              </a:ext>
            </a:extLst>
          </p:cNvPr>
          <p:cNvSpPr/>
          <p:nvPr/>
        </p:nvSpPr>
        <p:spPr>
          <a:xfrm>
            <a:off x="794689" y="995357"/>
            <a:ext cx="1628471" cy="28680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56842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FF9DF-C963-56C9-790B-45D756223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E383F-211D-04DA-8BE4-A504D8673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6806D-95D0-2CEE-2AAE-8C05FFCF9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0DD43D-5851-ED15-965E-F7683005A6CB}"/>
              </a:ext>
            </a:extLst>
          </p:cNvPr>
          <p:cNvSpPr txBox="1"/>
          <p:nvPr/>
        </p:nvSpPr>
        <p:spPr>
          <a:xfrm>
            <a:off x="3651856" y="967195"/>
            <a:ext cx="488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PdPtRhRuIr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1E77A25-2E4A-0CD8-CE5C-185190BB3BA3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Increasing the complexity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E2F04619-9883-4DDE-F696-17CD8D4F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20</a:t>
            </a:fld>
            <a:endParaRPr lang="da-DK" dirty="0">
              <a:latin typeface="+mn-lt"/>
            </a:endParaRPr>
          </a:p>
        </p:txBody>
      </p:sp>
      <p:pic>
        <p:nvPicPr>
          <p:cNvPr id="2" name="Picture 1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18B4A6B2-3184-8BEB-4093-A7F3350CA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3" y="1043276"/>
            <a:ext cx="4536920" cy="2908800"/>
          </a:xfrm>
          <a:prstGeom prst="rect">
            <a:avLst/>
          </a:prstGeom>
        </p:spPr>
      </p:pic>
      <p:pic>
        <p:nvPicPr>
          <p:cNvPr id="9" name="Picture 8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555B6A78-FB60-41E8-EF08-80056FDEC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43" y="3949200"/>
            <a:ext cx="4536920" cy="2908800"/>
          </a:xfrm>
          <a:prstGeom prst="rect">
            <a:avLst/>
          </a:prstGeom>
        </p:spPr>
      </p:pic>
      <p:pic>
        <p:nvPicPr>
          <p:cNvPr id="11" name="Picture 10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40539810-4B76-F88B-447E-C95C61BFD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543" y="1481125"/>
            <a:ext cx="6107175" cy="5291130"/>
          </a:xfrm>
          <a:prstGeom prst="rect">
            <a:avLst/>
          </a:prstGeom>
        </p:spPr>
      </p:pic>
      <p:pic>
        <p:nvPicPr>
          <p:cNvPr id="16" name="Picture 15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D4663CF9-5E41-BA8C-52A8-2162469E4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43" y="1016440"/>
            <a:ext cx="4536920" cy="2908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5F0B47-80B0-CED5-6007-A53676E911F7}"/>
              </a:ext>
            </a:extLst>
          </p:cNvPr>
          <p:cNvSpPr/>
          <p:nvPr/>
        </p:nvSpPr>
        <p:spPr>
          <a:xfrm>
            <a:off x="598269" y="995356"/>
            <a:ext cx="1474371" cy="295384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9" name="Picture 18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2A4251B0-F4D2-969F-6619-F4EB04426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43" y="3968191"/>
            <a:ext cx="4536920" cy="2908800"/>
          </a:xfrm>
          <a:prstGeom prst="rect">
            <a:avLst/>
          </a:prstGeom>
        </p:spPr>
      </p:pic>
      <p:pic>
        <p:nvPicPr>
          <p:cNvPr id="13" name="Picture 1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E2BA0FD-E968-3485-40E2-562EA9AE6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396" y="1481125"/>
            <a:ext cx="8380194" cy="514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71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8DF2-1FE7-1FE2-DC5E-51E19989E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734F-C628-7659-46C9-D97DE5DA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A1CDD-FEF1-129F-B431-B2D0565A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BBBB0C-8854-6830-CDC0-755AF57EF395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In summary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00FC4EE6-7237-BC19-D54A-CC1BCC26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21</a:t>
            </a:fld>
            <a:endParaRPr lang="da-DK" dirty="0">
              <a:latin typeface="+mn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BDEB458-97D7-3E37-F352-95782C549E59}"/>
              </a:ext>
            </a:extLst>
          </p:cNvPr>
          <p:cNvSpPr/>
          <p:nvPr/>
        </p:nvSpPr>
        <p:spPr>
          <a:xfrm>
            <a:off x="514705" y="1191356"/>
            <a:ext cx="5488530" cy="53817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CB2A2-4B56-E619-5801-E9C9624DF21B}"/>
              </a:ext>
            </a:extLst>
          </p:cNvPr>
          <p:cNvSpPr txBox="1"/>
          <p:nvPr/>
        </p:nvSpPr>
        <p:spPr>
          <a:xfrm>
            <a:off x="893966" y="1366632"/>
            <a:ext cx="473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/>
              <a:t>The 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2212E-C33A-642B-89CD-182FAE179167}"/>
              </a:ext>
            </a:extLst>
          </p:cNvPr>
          <p:cNvSpPr txBox="1"/>
          <p:nvPr/>
        </p:nvSpPr>
        <p:spPr>
          <a:xfrm>
            <a:off x="588250" y="2056541"/>
            <a:ext cx="517644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sz="2000" b="1" dirty="0"/>
              <a:t>Subtle structural features </a:t>
            </a:r>
            <a:r>
              <a:rPr lang="en-DK" sz="2000" dirty="0"/>
              <a:t>affect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sz="2000" b="1" dirty="0"/>
              <a:t>Chemical short-range order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sz="2000" b="1" dirty="0"/>
              <a:t>Spatial compositional heterogeneities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D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sz="2000" dirty="0"/>
              <a:t>Deviations from homogeneity affect </a:t>
            </a:r>
            <a:r>
              <a:rPr lang="en-DK" sz="2000" b="1" dirty="0"/>
              <a:t>comparability with theoretical predictions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2FB95C-BA6C-8062-AE68-9F5E47FFBE49}"/>
              </a:ext>
            </a:extLst>
          </p:cNvPr>
          <p:cNvGrpSpPr/>
          <p:nvPr/>
        </p:nvGrpSpPr>
        <p:grpSpPr>
          <a:xfrm>
            <a:off x="2107223" y="4637851"/>
            <a:ext cx="2138499" cy="978341"/>
            <a:chOff x="4871898" y="5629864"/>
            <a:chExt cx="2138499" cy="978341"/>
          </a:xfrm>
        </p:grpSpPr>
        <p:pic>
          <p:nvPicPr>
            <p:cNvPr id="10" name="Graphic 9" descr="Computer with solid fill">
              <a:extLst>
                <a:ext uri="{FF2B5EF4-FFF2-40B4-BE49-F238E27FC236}">
                  <a16:creationId xmlns:a16="http://schemas.microsoft.com/office/drawing/2014/main" id="{A4A8D8A6-CA3C-487E-24E8-93386A472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71898" y="5693805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Transfer with solid fill">
              <a:extLst>
                <a:ext uri="{FF2B5EF4-FFF2-40B4-BE49-F238E27FC236}">
                  <a16:creationId xmlns:a16="http://schemas.microsoft.com/office/drawing/2014/main" id="{28AB588F-7BEC-6C80-1702-C42F1D545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32931" y="5887938"/>
              <a:ext cx="526133" cy="526133"/>
            </a:xfrm>
            <a:prstGeom prst="rect">
              <a:avLst/>
            </a:prstGeom>
          </p:spPr>
        </p:pic>
        <p:pic>
          <p:nvPicPr>
            <p:cNvPr id="14" name="Graphic 13" descr="Flask with solid fill">
              <a:extLst>
                <a:ext uri="{FF2B5EF4-FFF2-40B4-BE49-F238E27FC236}">
                  <a16:creationId xmlns:a16="http://schemas.microsoft.com/office/drawing/2014/main" id="{E098624F-8646-2A45-23D6-074801991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95997" y="5629864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0DDC694-A4AF-B08A-0DA8-82631EE686A7}"/>
              </a:ext>
            </a:extLst>
          </p:cNvPr>
          <p:cNvSpPr/>
          <p:nvPr/>
        </p:nvSpPr>
        <p:spPr>
          <a:xfrm>
            <a:off x="6188767" y="1191356"/>
            <a:ext cx="5488530" cy="5381722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69000">
                <a:schemeClr val="accent6">
                  <a:lumMod val="60000"/>
                  <a:lumOff val="40000"/>
                </a:schemeClr>
              </a:gs>
              <a:gs pos="76000">
                <a:schemeClr val="accent3"/>
              </a:gs>
              <a:gs pos="100000">
                <a:schemeClr val="accent3"/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D93C1-1C41-4355-EF40-2CCBD607C166}"/>
              </a:ext>
            </a:extLst>
          </p:cNvPr>
          <p:cNvSpPr txBox="1"/>
          <p:nvPr/>
        </p:nvSpPr>
        <p:spPr>
          <a:xfrm>
            <a:off x="6568029" y="1366632"/>
            <a:ext cx="473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/>
              <a:t>The presented work</a:t>
            </a:r>
            <a:endParaRPr lang="en-DK" sz="2800" b="1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668B17E-98CB-2329-F497-427B8D5C7631}"/>
              </a:ext>
            </a:extLst>
          </p:cNvPr>
          <p:cNvSpPr/>
          <p:nvPr/>
        </p:nvSpPr>
        <p:spPr>
          <a:xfrm>
            <a:off x="4659397" y="4297784"/>
            <a:ext cx="2873206" cy="22793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B71831-F627-6BF8-A84A-EACE750DE441}"/>
              </a:ext>
            </a:extLst>
          </p:cNvPr>
          <p:cNvGrpSpPr>
            <a:grpSpLocks noChangeAspect="1"/>
          </p:cNvGrpSpPr>
          <p:nvPr/>
        </p:nvGrpSpPr>
        <p:grpSpPr>
          <a:xfrm>
            <a:off x="5303638" y="5189391"/>
            <a:ext cx="1584723" cy="1584723"/>
            <a:chOff x="9959280" y="4053002"/>
            <a:chExt cx="1092004" cy="109200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92D46C-D76B-6A3C-C2C0-6CFF841208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40587" y="4218210"/>
              <a:ext cx="729389" cy="661550"/>
              <a:chOff x="9903944" y="4036148"/>
              <a:chExt cx="1159965" cy="105208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C944D00-EB63-0972-EEFB-5C6E5E639D7B}"/>
                  </a:ext>
                </a:extLst>
              </p:cNvPr>
              <p:cNvSpPr/>
              <p:nvPr/>
            </p:nvSpPr>
            <p:spPr>
              <a:xfrm>
                <a:off x="9903944" y="437885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72B042A-F4E9-AE29-3FAE-55A51BA399D7}"/>
                  </a:ext>
                </a:extLst>
              </p:cNvPr>
              <p:cNvSpPr/>
              <p:nvPr/>
            </p:nvSpPr>
            <p:spPr>
              <a:xfrm>
                <a:off x="10703909" y="437885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  <p:pic>
            <p:nvPicPr>
              <p:cNvPr id="26" name="Graphic 25" descr="Line arrow: Anti-clockwise curve with solid fill">
                <a:extLst>
                  <a:ext uri="{FF2B5EF4-FFF2-40B4-BE49-F238E27FC236}">
                    <a16:creationId xmlns:a16="http://schemas.microsoft.com/office/drawing/2014/main" id="{531E0A7F-9D5C-1B53-6D7D-057A1B00E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4645836" flipH="1">
                <a:off x="10203155" y="4036148"/>
                <a:ext cx="561543" cy="561543"/>
              </a:xfrm>
              <a:prstGeom prst="rect">
                <a:avLst/>
              </a:prstGeom>
            </p:spPr>
          </p:pic>
          <p:pic>
            <p:nvPicPr>
              <p:cNvPr id="28" name="Graphic 27" descr="Line arrow: Anti-clockwise curve with solid fill">
                <a:extLst>
                  <a:ext uri="{FF2B5EF4-FFF2-40B4-BE49-F238E27FC236}">
                    <a16:creationId xmlns:a16="http://schemas.microsoft.com/office/drawing/2014/main" id="{B634FDD7-7B96-0A5C-3DA6-A4723CCFB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5445836" flipH="1">
                <a:off x="10224512" y="4526685"/>
                <a:ext cx="561543" cy="561543"/>
              </a:xfrm>
              <a:prstGeom prst="rect">
                <a:avLst/>
              </a:prstGeom>
            </p:spPr>
          </p:pic>
        </p:grpSp>
        <p:pic>
          <p:nvPicPr>
            <p:cNvPr id="23" name="Graphic 22" descr="Monitor with solid fill">
              <a:extLst>
                <a:ext uri="{FF2B5EF4-FFF2-40B4-BE49-F238E27FC236}">
                  <a16:creationId xmlns:a16="http://schemas.microsoft.com/office/drawing/2014/main" id="{B424F73B-8C2E-28C5-F242-65D1555DD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959280" y="4053002"/>
              <a:ext cx="1092004" cy="1092004"/>
            </a:xfrm>
            <a:prstGeom prst="rect">
              <a:avLst/>
            </a:prstGeom>
          </p:spPr>
        </p:pic>
      </p:grpSp>
      <p:pic>
        <p:nvPicPr>
          <p:cNvPr id="29" name="Picture 28" descr="A close-up of a pair of scissors&#10;&#10;AI-generated content may be incorrect.">
            <a:extLst>
              <a:ext uri="{FF2B5EF4-FFF2-40B4-BE49-F238E27FC236}">
                <a16:creationId xmlns:a16="http://schemas.microsoft.com/office/drawing/2014/main" id="{8B742858-5CCD-C512-CBD1-451D4F7AA5C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07" t="20276" r="11641" b="18212"/>
          <a:stretch>
            <a:fillRect/>
          </a:stretch>
        </p:blipFill>
        <p:spPr>
          <a:xfrm>
            <a:off x="5590044" y="4352565"/>
            <a:ext cx="968702" cy="105651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76F74F-CD81-8264-4ADF-B9FC2EDD9821}"/>
              </a:ext>
            </a:extLst>
          </p:cNvPr>
          <p:cNvSpPr txBox="1"/>
          <p:nvPr/>
        </p:nvSpPr>
        <p:spPr>
          <a:xfrm>
            <a:off x="6344808" y="2056541"/>
            <a:ext cx="533248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sz="2000" b="1" dirty="0"/>
              <a:t>RMC methodology </a:t>
            </a:r>
            <a:r>
              <a:rPr lang="en-DK" sz="2000" dirty="0"/>
              <a:t>able to identify </a:t>
            </a:r>
            <a:r>
              <a:rPr lang="en-DK" sz="2000" b="1" dirty="0"/>
              <a:t>chemical short-range order </a:t>
            </a:r>
            <a:r>
              <a:rPr lang="en-DK" sz="2000" dirty="0"/>
              <a:t>and potential </a:t>
            </a:r>
            <a:r>
              <a:rPr lang="en-DK" sz="2000" b="1" dirty="0"/>
              <a:t>core@shell-ish 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sz="8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DK" sz="2000" b="1" dirty="0"/>
              <a:t>Even for 3 nm sized nanoparticles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DK" sz="2000" b="1" dirty="0"/>
              <a:t>Effects eluding conventional techniques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DK" sz="2000" b="1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DK" sz="2000" b="1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DK" sz="2000" b="1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DK" sz="2000" b="1" dirty="0"/>
              <a:t>Separation of atoms of similar Z difficult with X-rays</a:t>
            </a:r>
          </a:p>
        </p:txBody>
      </p:sp>
    </p:spTree>
    <p:extLst>
      <p:ext uri="{BB962C8B-B14F-4D97-AF65-F5344CB8AC3E}">
        <p14:creationId xmlns:p14="http://schemas.microsoft.com/office/powerpoint/2010/main" val="519985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2310A-3CED-A184-84FF-A265E6EC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53AC1-C034-F999-906D-10725025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7185FA-AEC6-B4AC-3355-8B1CFF3F6993}"/>
              </a:ext>
            </a:extLst>
          </p:cNvPr>
          <p:cNvSpPr txBox="1"/>
          <p:nvPr/>
        </p:nvSpPr>
        <p:spPr>
          <a:xfrm>
            <a:off x="1539748" y="410934"/>
            <a:ext cx="9112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4000" b="1" dirty="0">
                <a:solidFill>
                  <a:schemeClr val="accent1"/>
                </a:solidFill>
              </a:rPr>
              <a:t>Thank you for listening!</a:t>
            </a:r>
          </a:p>
        </p:txBody>
      </p:sp>
      <p:grpSp>
        <p:nvGrpSpPr>
          <p:cNvPr id="14" name="Gruppe 5">
            <a:extLst>
              <a:ext uri="{FF2B5EF4-FFF2-40B4-BE49-F238E27FC236}">
                <a16:creationId xmlns:a16="http://schemas.microsoft.com/office/drawing/2014/main" id="{2E759BAD-5D70-8819-90A4-45D853D85467}"/>
              </a:ext>
            </a:extLst>
          </p:cNvPr>
          <p:cNvGrpSpPr>
            <a:grpSpLocks noChangeAspect="1"/>
          </p:cNvGrpSpPr>
          <p:nvPr/>
        </p:nvGrpSpPr>
        <p:grpSpPr>
          <a:xfrm>
            <a:off x="469400" y="5691226"/>
            <a:ext cx="5534189" cy="1081029"/>
            <a:chOff x="10627073" y="39435804"/>
            <a:chExt cx="8615797" cy="1682981"/>
          </a:xfrm>
        </p:grpSpPr>
        <p:pic>
          <p:nvPicPr>
            <p:cNvPr id="15" name="Picture 4" descr="Center for High Entropy Alloy Catalysis (CHEAC) – University of Copenhagen">
              <a:extLst>
                <a:ext uri="{FF2B5EF4-FFF2-40B4-BE49-F238E27FC236}">
                  <a16:creationId xmlns:a16="http://schemas.microsoft.com/office/drawing/2014/main" id="{9E04F3D3-DC2E-5ACE-ADDA-1F91A3127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7073" y="39442468"/>
              <a:ext cx="4895689" cy="1676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Danmarks Grundforskningsfond / Danish National Research Foundation">
              <a:extLst>
                <a:ext uri="{FF2B5EF4-FFF2-40B4-BE49-F238E27FC236}">
                  <a16:creationId xmlns:a16="http://schemas.microsoft.com/office/drawing/2014/main" id="{5E2B08EA-388F-FFCE-E4B6-3BCD35B46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1812" y="39435804"/>
              <a:ext cx="3701058" cy="167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per">
            <a:extLst>
              <a:ext uri="{FF2B5EF4-FFF2-40B4-BE49-F238E27FC236}">
                <a16:creationId xmlns:a16="http://schemas.microsoft.com/office/drawing/2014/main" id="{B3EFA27B-2578-E6BD-721A-427E567ED5A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1333" y="469279"/>
            <a:ext cx="878473" cy="1217208"/>
            <a:chOff x="0" y="0"/>
            <a:chExt cx="2490787" cy="3451225"/>
          </a:xfrm>
        </p:grpSpPr>
        <p:sp>
          <p:nvSpPr>
            <p:cNvPr id="18" name="Cirkel">
              <a:extLst>
                <a:ext uri="{FF2B5EF4-FFF2-40B4-BE49-F238E27FC236}">
                  <a16:creationId xmlns:a16="http://schemas.microsoft.com/office/drawing/2014/main" id="{F4F58823-3A8C-440E-9411-9787C296326D}"/>
                </a:ext>
              </a:extLst>
            </p:cNvPr>
            <p:cNvSpPr/>
            <p:nvPr/>
          </p:nvSpPr>
          <p:spPr>
            <a:xfrm>
              <a:off x="641350" y="0"/>
              <a:ext cx="1849438" cy="1854200"/>
            </a:xfrm>
            <a:prstGeom prst="ellipse">
              <a:avLst/>
            </a:prstGeom>
            <a:solidFill>
              <a:srgbClr val="72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19" name="Cirkel">
              <a:extLst>
                <a:ext uri="{FF2B5EF4-FFF2-40B4-BE49-F238E27FC236}">
                  <a16:creationId xmlns:a16="http://schemas.microsoft.com/office/drawing/2014/main" id="{FEA98D69-91D6-0447-4206-E3A11D3250B2}"/>
                </a:ext>
              </a:extLst>
            </p:cNvPr>
            <p:cNvSpPr/>
            <p:nvPr/>
          </p:nvSpPr>
          <p:spPr>
            <a:xfrm>
              <a:off x="0" y="1839912"/>
              <a:ext cx="879475" cy="877888"/>
            </a:xfrm>
            <a:prstGeom prst="ellipse">
              <a:avLst/>
            </a:prstGeom>
            <a:solidFill>
              <a:srgbClr val="72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20" name="Cirkel">
              <a:extLst>
                <a:ext uri="{FF2B5EF4-FFF2-40B4-BE49-F238E27FC236}">
                  <a16:creationId xmlns:a16="http://schemas.microsoft.com/office/drawing/2014/main" id="{C288E6F8-4668-34A5-4C2C-0241D77CBE21}"/>
                </a:ext>
              </a:extLst>
            </p:cNvPr>
            <p:cNvSpPr/>
            <p:nvPr/>
          </p:nvSpPr>
          <p:spPr>
            <a:xfrm>
              <a:off x="1335087" y="2994025"/>
              <a:ext cx="461963" cy="457200"/>
            </a:xfrm>
            <a:prstGeom prst="ellipse">
              <a:avLst/>
            </a:prstGeom>
            <a:solidFill>
              <a:srgbClr val="72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21" name="Kvadrat">
              <a:extLst>
                <a:ext uri="{FF2B5EF4-FFF2-40B4-BE49-F238E27FC236}">
                  <a16:creationId xmlns:a16="http://schemas.microsoft.com/office/drawing/2014/main" id="{1DD248B8-1E63-FC04-6C7F-7B5B074AD8D8}"/>
                </a:ext>
              </a:extLst>
            </p:cNvPr>
            <p:cNvSpPr/>
            <p:nvPr/>
          </p:nvSpPr>
          <p:spPr>
            <a:xfrm>
              <a:off x="2299493" y="564356"/>
              <a:ext cx="12701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22" name="Kvadrat">
              <a:extLst>
                <a:ext uri="{FF2B5EF4-FFF2-40B4-BE49-F238E27FC236}">
                  <a16:creationId xmlns:a16="http://schemas.microsoft.com/office/drawing/2014/main" id="{18575079-7AB5-1A54-1D33-92B4EB225013}"/>
                </a:ext>
              </a:extLst>
            </p:cNvPr>
            <p:cNvSpPr/>
            <p:nvPr/>
          </p:nvSpPr>
          <p:spPr>
            <a:xfrm>
              <a:off x="1150143" y="1648618"/>
              <a:ext cx="12701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23" name="Kvadrat">
              <a:extLst>
                <a:ext uri="{FF2B5EF4-FFF2-40B4-BE49-F238E27FC236}">
                  <a16:creationId xmlns:a16="http://schemas.microsoft.com/office/drawing/2014/main" id="{C330454E-4862-BE62-D693-B0F6DB70BA7E}"/>
                </a:ext>
              </a:extLst>
            </p:cNvPr>
            <p:cNvSpPr/>
            <p:nvPr/>
          </p:nvSpPr>
          <p:spPr>
            <a:xfrm>
              <a:off x="2223293" y="445293"/>
              <a:ext cx="12701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24" name="Kvadrat">
              <a:extLst>
                <a:ext uri="{FF2B5EF4-FFF2-40B4-BE49-F238E27FC236}">
                  <a16:creationId xmlns:a16="http://schemas.microsoft.com/office/drawing/2014/main" id="{1FFDA2C5-BEB8-0B1D-C081-868B7791B0A3}"/>
                </a:ext>
              </a:extLst>
            </p:cNvPr>
            <p:cNvSpPr/>
            <p:nvPr/>
          </p:nvSpPr>
          <p:spPr>
            <a:xfrm>
              <a:off x="1420018" y="1748631"/>
              <a:ext cx="12701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25" name="Kvadrat">
              <a:extLst>
                <a:ext uri="{FF2B5EF4-FFF2-40B4-BE49-F238E27FC236}">
                  <a16:creationId xmlns:a16="http://schemas.microsoft.com/office/drawing/2014/main" id="{46819B7E-2BA9-CD9E-B501-9E9919C848E1}"/>
                </a:ext>
              </a:extLst>
            </p:cNvPr>
            <p:cNvSpPr/>
            <p:nvPr/>
          </p:nvSpPr>
          <p:spPr>
            <a:xfrm>
              <a:off x="1420018" y="1748631"/>
              <a:ext cx="12701" cy="12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26" name="Figur">
              <a:extLst>
                <a:ext uri="{FF2B5EF4-FFF2-40B4-BE49-F238E27FC236}">
                  <a16:creationId xmlns:a16="http://schemas.microsoft.com/office/drawing/2014/main" id="{BBE2C681-142D-CE6F-F8C3-673B283C26D0}"/>
                </a:ext>
              </a:extLst>
            </p:cNvPr>
            <p:cNvSpPr/>
            <p:nvPr/>
          </p:nvSpPr>
          <p:spPr>
            <a:xfrm>
              <a:off x="2157412" y="846137"/>
              <a:ext cx="76201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13886"/>
                  </a:moveTo>
                  <a:cubicBezTo>
                    <a:pt x="2700" y="13886"/>
                    <a:pt x="2700" y="13886"/>
                    <a:pt x="2700" y="12343"/>
                  </a:cubicBezTo>
                  <a:cubicBezTo>
                    <a:pt x="2700" y="10800"/>
                    <a:pt x="2700" y="9257"/>
                    <a:pt x="5400" y="9257"/>
                  </a:cubicBezTo>
                  <a:cubicBezTo>
                    <a:pt x="6750" y="9257"/>
                    <a:pt x="9450" y="9257"/>
                    <a:pt x="9450" y="9257"/>
                  </a:cubicBezTo>
                  <a:cubicBezTo>
                    <a:pt x="9450" y="15429"/>
                    <a:pt x="9450" y="15429"/>
                    <a:pt x="9450" y="15429"/>
                  </a:cubicBezTo>
                  <a:cubicBezTo>
                    <a:pt x="10800" y="16971"/>
                    <a:pt x="12150" y="15429"/>
                    <a:pt x="12150" y="15429"/>
                  </a:cubicBezTo>
                  <a:cubicBezTo>
                    <a:pt x="12150" y="9257"/>
                    <a:pt x="12150" y="9257"/>
                    <a:pt x="12150" y="9257"/>
                  </a:cubicBezTo>
                  <a:cubicBezTo>
                    <a:pt x="12150" y="9257"/>
                    <a:pt x="17550" y="7714"/>
                    <a:pt x="18900" y="7714"/>
                  </a:cubicBezTo>
                  <a:cubicBezTo>
                    <a:pt x="18900" y="7714"/>
                    <a:pt x="18900" y="7714"/>
                    <a:pt x="18900" y="9257"/>
                  </a:cubicBezTo>
                  <a:cubicBezTo>
                    <a:pt x="20250" y="10800"/>
                    <a:pt x="20250" y="12343"/>
                    <a:pt x="20250" y="15429"/>
                  </a:cubicBezTo>
                  <a:cubicBezTo>
                    <a:pt x="20250" y="18514"/>
                    <a:pt x="16200" y="18514"/>
                    <a:pt x="14850" y="20057"/>
                  </a:cubicBezTo>
                  <a:cubicBezTo>
                    <a:pt x="14850" y="21600"/>
                    <a:pt x="14850" y="21600"/>
                    <a:pt x="14850" y="21600"/>
                  </a:cubicBezTo>
                  <a:cubicBezTo>
                    <a:pt x="17550" y="21600"/>
                    <a:pt x="20250" y="21600"/>
                    <a:pt x="21600" y="21600"/>
                  </a:cubicBezTo>
                  <a:cubicBezTo>
                    <a:pt x="21600" y="12343"/>
                    <a:pt x="21600" y="7714"/>
                    <a:pt x="20250" y="0"/>
                  </a:cubicBezTo>
                  <a:cubicBezTo>
                    <a:pt x="18900" y="0"/>
                    <a:pt x="18900" y="0"/>
                    <a:pt x="18900" y="0"/>
                  </a:cubicBezTo>
                  <a:cubicBezTo>
                    <a:pt x="18900" y="0"/>
                    <a:pt x="18900" y="0"/>
                    <a:pt x="18900" y="0"/>
                  </a:cubicBezTo>
                  <a:cubicBezTo>
                    <a:pt x="18900" y="3086"/>
                    <a:pt x="17550" y="3086"/>
                    <a:pt x="14850" y="3086"/>
                  </a:cubicBezTo>
                  <a:cubicBezTo>
                    <a:pt x="13500" y="4629"/>
                    <a:pt x="9450" y="4629"/>
                    <a:pt x="5400" y="4629"/>
                  </a:cubicBezTo>
                  <a:cubicBezTo>
                    <a:pt x="2700" y="4629"/>
                    <a:pt x="1350" y="4629"/>
                    <a:pt x="1350" y="3086"/>
                  </a:cubicBezTo>
                  <a:cubicBezTo>
                    <a:pt x="1350" y="1543"/>
                    <a:pt x="1350" y="1543"/>
                    <a:pt x="1350" y="1543"/>
                  </a:cubicBezTo>
                  <a:cubicBezTo>
                    <a:pt x="0" y="1543"/>
                    <a:pt x="0" y="1543"/>
                    <a:pt x="0" y="1543"/>
                  </a:cubicBezTo>
                  <a:cubicBezTo>
                    <a:pt x="0" y="6171"/>
                    <a:pt x="0" y="9257"/>
                    <a:pt x="0" y="13886"/>
                  </a:cubicBezTo>
                  <a:cubicBezTo>
                    <a:pt x="1350" y="13886"/>
                    <a:pt x="1350" y="13886"/>
                    <a:pt x="2700" y="1388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7" name="Figur">
              <a:extLst>
                <a:ext uri="{FF2B5EF4-FFF2-40B4-BE49-F238E27FC236}">
                  <a16:creationId xmlns:a16="http://schemas.microsoft.com/office/drawing/2014/main" id="{B76160C0-2C9F-FBD0-1B30-F5B1DBB3DCDF}"/>
                </a:ext>
              </a:extLst>
            </p:cNvPr>
            <p:cNvSpPr/>
            <p:nvPr/>
          </p:nvSpPr>
          <p:spPr>
            <a:xfrm>
              <a:off x="1060450" y="1325562"/>
              <a:ext cx="95250" cy="80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20" y="1271"/>
                  </a:moveTo>
                  <a:cubicBezTo>
                    <a:pt x="15120" y="1271"/>
                    <a:pt x="15120" y="1271"/>
                    <a:pt x="15120" y="1271"/>
                  </a:cubicBezTo>
                  <a:cubicBezTo>
                    <a:pt x="16200" y="2541"/>
                    <a:pt x="16200" y="3812"/>
                    <a:pt x="15120" y="6353"/>
                  </a:cubicBezTo>
                  <a:cubicBezTo>
                    <a:pt x="14040" y="6353"/>
                    <a:pt x="12960" y="8894"/>
                    <a:pt x="12960" y="8894"/>
                  </a:cubicBezTo>
                  <a:cubicBezTo>
                    <a:pt x="11880" y="8894"/>
                    <a:pt x="9720" y="5082"/>
                    <a:pt x="9720" y="5082"/>
                  </a:cubicBezTo>
                  <a:cubicBezTo>
                    <a:pt x="8640" y="5082"/>
                    <a:pt x="8640" y="5082"/>
                    <a:pt x="7560" y="6353"/>
                  </a:cubicBezTo>
                  <a:cubicBezTo>
                    <a:pt x="8640" y="6353"/>
                    <a:pt x="10800" y="10165"/>
                    <a:pt x="10800" y="10165"/>
                  </a:cubicBezTo>
                  <a:cubicBezTo>
                    <a:pt x="7560" y="13976"/>
                    <a:pt x="7560" y="13976"/>
                    <a:pt x="7560" y="13976"/>
                  </a:cubicBezTo>
                  <a:cubicBezTo>
                    <a:pt x="7560" y="15247"/>
                    <a:pt x="6480" y="15247"/>
                    <a:pt x="6480" y="13976"/>
                  </a:cubicBezTo>
                  <a:cubicBezTo>
                    <a:pt x="5400" y="13976"/>
                    <a:pt x="4320" y="12706"/>
                    <a:pt x="4320" y="11435"/>
                  </a:cubicBezTo>
                  <a:cubicBezTo>
                    <a:pt x="2160" y="8894"/>
                    <a:pt x="4320" y="6353"/>
                    <a:pt x="4320" y="5082"/>
                  </a:cubicBezTo>
                  <a:cubicBezTo>
                    <a:pt x="4320" y="5082"/>
                    <a:pt x="4320" y="3812"/>
                    <a:pt x="3240" y="3812"/>
                  </a:cubicBezTo>
                  <a:cubicBezTo>
                    <a:pt x="2160" y="5082"/>
                    <a:pt x="1080" y="7624"/>
                    <a:pt x="0" y="8894"/>
                  </a:cubicBezTo>
                  <a:cubicBezTo>
                    <a:pt x="4320" y="13976"/>
                    <a:pt x="6480" y="16518"/>
                    <a:pt x="9720" y="21600"/>
                  </a:cubicBezTo>
                  <a:cubicBezTo>
                    <a:pt x="10800" y="21600"/>
                    <a:pt x="10800" y="20329"/>
                    <a:pt x="10800" y="20329"/>
                  </a:cubicBezTo>
                  <a:cubicBezTo>
                    <a:pt x="10800" y="20329"/>
                    <a:pt x="10800" y="20329"/>
                    <a:pt x="10800" y="19059"/>
                  </a:cubicBezTo>
                  <a:cubicBezTo>
                    <a:pt x="9720" y="17788"/>
                    <a:pt x="9720" y="16518"/>
                    <a:pt x="11880" y="15247"/>
                  </a:cubicBezTo>
                  <a:cubicBezTo>
                    <a:pt x="12960" y="13976"/>
                    <a:pt x="15120" y="11435"/>
                    <a:pt x="16200" y="8894"/>
                  </a:cubicBezTo>
                  <a:cubicBezTo>
                    <a:pt x="19440" y="6353"/>
                    <a:pt x="19440" y="6353"/>
                    <a:pt x="20520" y="7624"/>
                  </a:cubicBezTo>
                  <a:cubicBezTo>
                    <a:pt x="20520" y="7624"/>
                    <a:pt x="20520" y="7624"/>
                    <a:pt x="21600" y="8894"/>
                  </a:cubicBezTo>
                  <a:cubicBezTo>
                    <a:pt x="21600" y="7624"/>
                    <a:pt x="21600" y="7624"/>
                    <a:pt x="21600" y="7624"/>
                  </a:cubicBezTo>
                  <a:cubicBezTo>
                    <a:pt x="20520" y="5082"/>
                    <a:pt x="18360" y="2541"/>
                    <a:pt x="16200" y="0"/>
                  </a:cubicBezTo>
                  <a:cubicBezTo>
                    <a:pt x="15120" y="0"/>
                    <a:pt x="15120" y="1271"/>
                    <a:pt x="15120" y="12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8" name="Figur">
              <a:extLst>
                <a:ext uri="{FF2B5EF4-FFF2-40B4-BE49-F238E27FC236}">
                  <a16:creationId xmlns:a16="http://schemas.microsoft.com/office/drawing/2014/main" id="{A2AEF410-D60A-732F-0915-E4AB5FBC480D}"/>
                </a:ext>
              </a:extLst>
            </p:cNvPr>
            <p:cNvSpPr/>
            <p:nvPr/>
          </p:nvSpPr>
          <p:spPr>
            <a:xfrm>
              <a:off x="2152650" y="941387"/>
              <a:ext cx="80963" cy="9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2" y="10232"/>
                  </a:moveTo>
                  <a:cubicBezTo>
                    <a:pt x="11435" y="7958"/>
                    <a:pt x="11435" y="7958"/>
                    <a:pt x="17788" y="6821"/>
                  </a:cubicBezTo>
                  <a:cubicBezTo>
                    <a:pt x="19059" y="6821"/>
                    <a:pt x="20329" y="6821"/>
                    <a:pt x="20329" y="7958"/>
                  </a:cubicBezTo>
                  <a:cubicBezTo>
                    <a:pt x="20329" y="9095"/>
                    <a:pt x="20329" y="9095"/>
                    <a:pt x="20329" y="9095"/>
                  </a:cubicBezTo>
                  <a:cubicBezTo>
                    <a:pt x="21600" y="9095"/>
                    <a:pt x="21600" y="9095"/>
                    <a:pt x="21600" y="9095"/>
                  </a:cubicBezTo>
                  <a:cubicBezTo>
                    <a:pt x="21600" y="5684"/>
                    <a:pt x="21600" y="3411"/>
                    <a:pt x="21600" y="0"/>
                  </a:cubicBezTo>
                  <a:cubicBezTo>
                    <a:pt x="20329" y="0"/>
                    <a:pt x="20329" y="0"/>
                    <a:pt x="20329" y="0"/>
                  </a:cubicBezTo>
                  <a:cubicBezTo>
                    <a:pt x="20329" y="1137"/>
                    <a:pt x="20329" y="1137"/>
                    <a:pt x="20329" y="1137"/>
                  </a:cubicBezTo>
                  <a:cubicBezTo>
                    <a:pt x="20329" y="2274"/>
                    <a:pt x="19059" y="3411"/>
                    <a:pt x="16518" y="3411"/>
                  </a:cubicBezTo>
                  <a:cubicBezTo>
                    <a:pt x="15247" y="3411"/>
                    <a:pt x="1271" y="6821"/>
                    <a:pt x="1271" y="6821"/>
                  </a:cubicBezTo>
                  <a:cubicBezTo>
                    <a:pt x="0" y="6821"/>
                    <a:pt x="0" y="6821"/>
                    <a:pt x="0" y="6821"/>
                  </a:cubicBezTo>
                  <a:cubicBezTo>
                    <a:pt x="0" y="7958"/>
                    <a:pt x="1271" y="9095"/>
                    <a:pt x="1271" y="10232"/>
                  </a:cubicBezTo>
                  <a:cubicBezTo>
                    <a:pt x="6353" y="12505"/>
                    <a:pt x="12706" y="15916"/>
                    <a:pt x="15247" y="17053"/>
                  </a:cubicBezTo>
                  <a:cubicBezTo>
                    <a:pt x="17788" y="18189"/>
                    <a:pt x="17788" y="19326"/>
                    <a:pt x="17788" y="20463"/>
                  </a:cubicBezTo>
                  <a:cubicBezTo>
                    <a:pt x="17788" y="20463"/>
                    <a:pt x="17788" y="20463"/>
                    <a:pt x="17788" y="20463"/>
                  </a:cubicBezTo>
                  <a:cubicBezTo>
                    <a:pt x="19059" y="21600"/>
                    <a:pt x="19059" y="21600"/>
                    <a:pt x="20329" y="21600"/>
                  </a:cubicBezTo>
                  <a:cubicBezTo>
                    <a:pt x="20329" y="19326"/>
                    <a:pt x="20329" y="15916"/>
                    <a:pt x="20329" y="13642"/>
                  </a:cubicBezTo>
                  <a:cubicBezTo>
                    <a:pt x="19059" y="13642"/>
                    <a:pt x="19059" y="13642"/>
                    <a:pt x="19059" y="13642"/>
                  </a:cubicBezTo>
                  <a:cubicBezTo>
                    <a:pt x="19059" y="14779"/>
                    <a:pt x="19059" y="14779"/>
                    <a:pt x="19059" y="14779"/>
                  </a:cubicBezTo>
                  <a:cubicBezTo>
                    <a:pt x="19059" y="15916"/>
                    <a:pt x="19059" y="15916"/>
                    <a:pt x="16518" y="14779"/>
                  </a:cubicBezTo>
                  <a:cubicBezTo>
                    <a:pt x="12706" y="13642"/>
                    <a:pt x="8894" y="11368"/>
                    <a:pt x="5082" y="1023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" name="Figur">
              <a:extLst>
                <a:ext uri="{FF2B5EF4-FFF2-40B4-BE49-F238E27FC236}">
                  <a16:creationId xmlns:a16="http://schemas.microsoft.com/office/drawing/2014/main" id="{56235BB2-4A11-158C-5B36-751C8E962330}"/>
                </a:ext>
              </a:extLst>
            </p:cNvPr>
            <p:cNvSpPr/>
            <p:nvPr/>
          </p:nvSpPr>
          <p:spPr>
            <a:xfrm>
              <a:off x="2020887" y="498475"/>
              <a:ext cx="84138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00"/>
                  </a:moveTo>
                  <a:cubicBezTo>
                    <a:pt x="0" y="12150"/>
                    <a:pt x="1200" y="12150"/>
                    <a:pt x="1200" y="12150"/>
                  </a:cubicBezTo>
                  <a:cubicBezTo>
                    <a:pt x="2400" y="12150"/>
                    <a:pt x="2400" y="12150"/>
                    <a:pt x="2400" y="12150"/>
                  </a:cubicBezTo>
                  <a:cubicBezTo>
                    <a:pt x="3600" y="13500"/>
                    <a:pt x="4800" y="14850"/>
                    <a:pt x="7200" y="12150"/>
                  </a:cubicBezTo>
                  <a:cubicBezTo>
                    <a:pt x="8400" y="10800"/>
                    <a:pt x="12000" y="6750"/>
                    <a:pt x="13200" y="6750"/>
                  </a:cubicBezTo>
                  <a:cubicBezTo>
                    <a:pt x="14400" y="5400"/>
                    <a:pt x="15600" y="4050"/>
                    <a:pt x="14400" y="1350"/>
                  </a:cubicBezTo>
                  <a:cubicBezTo>
                    <a:pt x="14400" y="1350"/>
                    <a:pt x="14400" y="1350"/>
                    <a:pt x="14400" y="1350"/>
                  </a:cubicBezTo>
                  <a:cubicBezTo>
                    <a:pt x="14400" y="0"/>
                    <a:pt x="15600" y="0"/>
                    <a:pt x="15600" y="0"/>
                  </a:cubicBezTo>
                  <a:cubicBezTo>
                    <a:pt x="18000" y="2700"/>
                    <a:pt x="20400" y="6750"/>
                    <a:pt x="21600" y="8100"/>
                  </a:cubicBezTo>
                  <a:cubicBezTo>
                    <a:pt x="21600" y="9450"/>
                    <a:pt x="20400" y="9450"/>
                    <a:pt x="20400" y="9450"/>
                  </a:cubicBezTo>
                  <a:cubicBezTo>
                    <a:pt x="20400" y="9450"/>
                    <a:pt x="19200" y="9450"/>
                    <a:pt x="19200" y="8100"/>
                  </a:cubicBezTo>
                  <a:cubicBezTo>
                    <a:pt x="18000" y="6750"/>
                    <a:pt x="16800" y="8100"/>
                    <a:pt x="15600" y="9450"/>
                  </a:cubicBezTo>
                  <a:cubicBezTo>
                    <a:pt x="13200" y="12150"/>
                    <a:pt x="10800" y="13500"/>
                    <a:pt x="8400" y="14850"/>
                  </a:cubicBezTo>
                  <a:cubicBezTo>
                    <a:pt x="7200" y="17550"/>
                    <a:pt x="6000" y="17550"/>
                    <a:pt x="7200" y="18900"/>
                  </a:cubicBezTo>
                  <a:cubicBezTo>
                    <a:pt x="7200" y="20250"/>
                    <a:pt x="7200" y="20250"/>
                    <a:pt x="8400" y="20250"/>
                  </a:cubicBezTo>
                  <a:cubicBezTo>
                    <a:pt x="7200" y="21600"/>
                    <a:pt x="7200" y="21600"/>
                    <a:pt x="6000" y="21600"/>
                  </a:cubicBezTo>
                  <a:cubicBezTo>
                    <a:pt x="4800" y="18900"/>
                    <a:pt x="2400" y="14850"/>
                    <a:pt x="0" y="135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" name="Figur">
              <a:extLst>
                <a:ext uri="{FF2B5EF4-FFF2-40B4-BE49-F238E27FC236}">
                  <a16:creationId xmlns:a16="http://schemas.microsoft.com/office/drawing/2014/main" id="{67336DED-DEF8-CCC0-2CF5-1B91BF1BF91F}"/>
                </a:ext>
              </a:extLst>
            </p:cNvPr>
            <p:cNvSpPr/>
            <p:nvPr/>
          </p:nvSpPr>
          <p:spPr>
            <a:xfrm>
              <a:off x="936625" y="669925"/>
              <a:ext cx="85725" cy="6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0" y="21600"/>
                  </a:moveTo>
                  <a:cubicBezTo>
                    <a:pt x="16800" y="21600"/>
                    <a:pt x="16800" y="21600"/>
                    <a:pt x="16800" y="21600"/>
                  </a:cubicBezTo>
                  <a:cubicBezTo>
                    <a:pt x="16800" y="19938"/>
                    <a:pt x="16800" y="19938"/>
                    <a:pt x="16800" y="19938"/>
                  </a:cubicBezTo>
                  <a:cubicBezTo>
                    <a:pt x="16800" y="16615"/>
                    <a:pt x="16800" y="16615"/>
                    <a:pt x="13200" y="14954"/>
                  </a:cubicBezTo>
                  <a:cubicBezTo>
                    <a:pt x="12000" y="13292"/>
                    <a:pt x="7200" y="11631"/>
                    <a:pt x="6000" y="11631"/>
                  </a:cubicBezTo>
                  <a:cubicBezTo>
                    <a:pt x="4800" y="9969"/>
                    <a:pt x="2400" y="8308"/>
                    <a:pt x="2400" y="11631"/>
                  </a:cubicBezTo>
                  <a:cubicBezTo>
                    <a:pt x="1200" y="13292"/>
                    <a:pt x="1200" y="13292"/>
                    <a:pt x="1200" y="13292"/>
                  </a:cubicBezTo>
                  <a:cubicBezTo>
                    <a:pt x="1200" y="13292"/>
                    <a:pt x="0" y="13292"/>
                    <a:pt x="0" y="11631"/>
                  </a:cubicBezTo>
                  <a:cubicBezTo>
                    <a:pt x="1200" y="6646"/>
                    <a:pt x="2400" y="3323"/>
                    <a:pt x="3600" y="0"/>
                  </a:cubicBezTo>
                  <a:cubicBezTo>
                    <a:pt x="4800" y="0"/>
                    <a:pt x="4800" y="0"/>
                    <a:pt x="4800" y="0"/>
                  </a:cubicBezTo>
                  <a:cubicBezTo>
                    <a:pt x="4800" y="1662"/>
                    <a:pt x="4800" y="1662"/>
                    <a:pt x="4800" y="1662"/>
                  </a:cubicBezTo>
                  <a:cubicBezTo>
                    <a:pt x="3600" y="4985"/>
                    <a:pt x="6000" y="4985"/>
                    <a:pt x="7200" y="6646"/>
                  </a:cubicBezTo>
                  <a:cubicBezTo>
                    <a:pt x="10800" y="8308"/>
                    <a:pt x="13200" y="9969"/>
                    <a:pt x="14400" y="9969"/>
                  </a:cubicBezTo>
                  <a:cubicBezTo>
                    <a:pt x="18000" y="11631"/>
                    <a:pt x="18000" y="11631"/>
                    <a:pt x="19200" y="9969"/>
                  </a:cubicBezTo>
                  <a:cubicBezTo>
                    <a:pt x="19200" y="9969"/>
                    <a:pt x="19200" y="8308"/>
                    <a:pt x="20400" y="8308"/>
                  </a:cubicBezTo>
                  <a:cubicBezTo>
                    <a:pt x="21600" y="8308"/>
                    <a:pt x="21600" y="8308"/>
                    <a:pt x="21600" y="8308"/>
                  </a:cubicBezTo>
                  <a:cubicBezTo>
                    <a:pt x="20400" y="11631"/>
                    <a:pt x="18000" y="18277"/>
                    <a:pt x="180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" name="Figur">
              <a:extLst>
                <a:ext uri="{FF2B5EF4-FFF2-40B4-BE49-F238E27FC236}">
                  <a16:creationId xmlns:a16="http://schemas.microsoft.com/office/drawing/2014/main" id="{2A5AD3B5-14D1-18F2-0BFD-CCDFB1AB5B85}"/>
                </a:ext>
              </a:extLst>
            </p:cNvPr>
            <p:cNvSpPr/>
            <p:nvPr/>
          </p:nvSpPr>
          <p:spPr>
            <a:xfrm>
              <a:off x="2073275" y="579437"/>
              <a:ext cx="84138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3"/>
                  </a:moveTo>
                  <a:cubicBezTo>
                    <a:pt x="0" y="10800"/>
                    <a:pt x="1200" y="10800"/>
                    <a:pt x="1200" y="10800"/>
                  </a:cubicBezTo>
                  <a:cubicBezTo>
                    <a:pt x="1200" y="10800"/>
                    <a:pt x="2400" y="10800"/>
                    <a:pt x="2400" y="12343"/>
                  </a:cubicBezTo>
                  <a:cubicBezTo>
                    <a:pt x="2400" y="12343"/>
                    <a:pt x="2400" y="13886"/>
                    <a:pt x="3600" y="12343"/>
                  </a:cubicBezTo>
                  <a:cubicBezTo>
                    <a:pt x="4800" y="12343"/>
                    <a:pt x="6000" y="10800"/>
                    <a:pt x="6000" y="10800"/>
                  </a:cubicBezTo>
                  <a:cubicBezTo>
                    <a:pt x="6000" y="9257"/>
                    <a:pt x="3600" y="4629"/>
                    <a:pt x="1200" y="1543"/>
                  </a:cubicBezTo>
                  <a:cubicBezTo>
                    <a:pt x="2400" y="0"/>
                    <a:pt x="2400" y="0"/>
                    <a:pt x="2400" y="0"/>
                  </a:cubicBezTo>
                  <a:cubicBezTo>
                    <a:pt x="2400" y="0"/>
                    <a:pt x="20400" y="3086"/>
                    <a:pt x="21600" y="3086"/>
                  </a:cubicBezTo>
                  <a:cubicBezTo>
                    <a:pt x="21600" y="3086"/>
                    <a:pt x="21600" y="4629"/>
                    <a:pt x="21600" y="6171"/>
                  </a:cubicBezTo>
                  <a:cubicBezTo>
                    <a:pt x="20400" y="6171"/>
                    <a:pt x="6000" y="3086"/>
                    <a:pt x="4800" y="3086"/>
                  </a:cubicBezTo>
                  <a:cubicBezTo>
                    <a:pt x="6000" y="4629"/>
                    <a:pt x="7200" y="9257"/>
                    <a:pt x="8400" y="9257"/>
                  </a:cubicBezTo>
                  <a:cubicBezTo>
                    <a:pt x="8400" y="9257"/>
                    <a:pt x="10800" y="7714"/>
                    <a:pt x="12000" y="7714"/>
                  </a:cubicBezTo>
                  <a:cubicBezTo>
                    <a:pt x="12000" y="6171"/>
                    <a:pt x="12000" y="6171"/>
                    <a:pt x="13200" y="7714"/>
                  </a:cubicBezTo>
                  <a:cubicBezTo>
                    <a:pt x="13200" y="7714"/>
                    <a:pt x="14400" y="9257"/>
                    <a:pt x="14400" y="10800"/>
                  </a:cubicBezTo>
                  <a:cubicBezTo>
                    <a:pt x="14400" y="10800"/>
                    <a:pt x="14400" y="10800"/>
                    <a:pt x="14400" y="10800"/>
                  </a:cubicBezTo>
                  <a:cubicBezTo>
                    <a:pt x="13200" y="10800"/>
                    <a:pt x="10800" y="13886"/>
                    <a:pt x="9600" y="13886"/>
                  </a:cubicBezTo>
                  <a:cubicBezTo>
                    <a:pt x="10800" y="15429"/>
                    <a:pt x="10800" y="16971"/>
                    <a:pt x="10800" y="16971"/>
                  </a:cubicBezTo>
                  <a:cubicBezTo>
                    <a:pt x="10800" y="18514"/>
                    <a:pt x="9600" y="18514"/>
                    <a:pt x="9600" y="18514"/>
                  </a:cubicBezTo>
                  <a:cubicBezTo>
                    <a:pt x="8400" y="15429"/>
                    <a:pt x="8400" y="15429"/>
                    <a:pt x="8400" y="15429"/>
                  </a:cubicBezTo>
                  <a:cubicBezTo>
                    <a:pt x="7200" y="15429"/>
                    <a:pt x="6000" y="16971"/>
                    <a:pt x="6000" y="16971"/>
                  </a:cubicBezTo>
                  <a:cubicBezTo>
                    <a:pt x="4800" y="16971"/>
                    <a:pt x="6000" y="18514"/>
                    <a:pt x="6000" y="20057"/>
                  </a:cubicBezTo>
                  <a:cubicBezTo>
                    <a:pt x="6000" y="20057"/>
                    <a:pt x="6000" y="20057"/>
                    <a:pt x="6000" y="21600"/>
                  </a:cubicBezTo>
                  <a:cubicBezTo>
                    <a:pt x="4800" y="21600"/>
                    <a:pt x="4800" y="21600"/>
                    <a:pt x="4800" y="21600"/>
                  </a:cubicBezTo>
                  <a:cubicBezTo>
                    <a:pt x="3600" y="18514"/>
                    <a:pt x="2400" y="15429"/>
                    <a:pt x="0" y="1234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" name="Figur">
              <a:extLst>
                <a:ext uri="{FF2B5EF4-FFF2-40B4-BE49-F238E27FC236}">
                  <a16:creationId xmlns:a16="http://schemas.microsoft.com/office/drawing/2014/main" id="{E36678A6-B99A-54DF-A47E-A33B84086499}"/>
                </a:ext>
              </a:extLst>
            </p:cNvPr>
            <p:cNvSpPr/>
            <p:nvPr/>
          </p:nvSpPr>
          <p:spPr>
            <a:xfrm>
              <a:off x="2098259" y="636587"/>
              <a:ext cx="97254" cy="5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extrusionOk="0">
                  <a:moveTo>
                    <a:pt x="772" y="19636"/>
                  </a:moveTo>
                  <a:cubicBezTo>
                    <a:pt x="-257" y="19636"/>
                    <a:pt x="-257" y="17673"/>
                    <a:pt x="772" y="15709"/>
                  </a:cubicBezTo>
                  <a:cubicBezTo>
                    <a:pt x="1800" y="15709"/>
                    <a:pt x="15172" y="17673"/>
                    <a:pt x="17229" y="17673"/>
                  </a:cubicBezTo>
                  <a:cubicBezTo>
                    <a:pt x="16200" y="13745"/>
                    <a:pt x="15172" y="9818"/>
                    <a:pt x="15172" y="5891"/>
                  </a:cubicBezTo>
                  <a:cubicBezTo>
                    <a:pt x="14143" y="3927"/>
                    <a:pt x="13114" y="3927"/>
                    <a:pt x="13114" y="3927"/>
                  </a:cubicBezTo>
                  <a:cubicBezTo>
                    <a:pt x="12086" y="3927"/>
                    <a:pt x="12086" y="3927"/>
                    <a:pt x="12086" y="3927"/>
                  </a:cubicBezTo>
                  <a:cubicBezTo>
                    <a:pt x="11057" y="3927"/>
                    <a:pt x="11057" y="1964"/>
                    <a:pt x="12086" y="1964"/>
                  </a:cubicBezTo>
                  <a:cubicBezTo>
                    <a:pt x="12086" y="1964"/>
                    <a:pt x="15172" y="0"/>
                    <a:pt x="16200" y="0"/>
                  </a:cubicBezTo>
                  <a:cubicBezTo>
                    <a:pt x="16200" y="1964"/>
                    <a:pt x="17229" y="1964"/>
                    <a:pt x="17229" y="3927"/>
                  </a:cubicBezTo>
                  <a:cubicBezTo>
                    <a:pt x="17229" y="3927"/>
                    <a:pt x="19286" y="13745"/>
                    <a:pt x="20314" y="15709"/>
                  </a:cubicBezTo>
                  <a:cubicBezTo>
                    <a:pt x="20314" y="17673"/>
                    <a:pt x="20314" y="19636"/>
                    <a:pt x="21343" y="19636"/>
                  </a:cubicBezTo>
                  <a:cubicBezTo>
                    <a:pt x="20314" y="21600"/>
                    <a:pt x="20314" y="21600"/>
                    <a:pt x="20314" y="21600"/>
                  </a:cubicBezTo>
                  <a:cubicBezTo>
                    <a:pt x="19286" y="21600"/>
                    <a:pt x="18257" y="21600"/>
                    <a:pt x="17229" y="21600"/>
                  </a:cubicBezTo>
                  <a:cubicBezTo>
                    <a:pt x="17229" y="21600"/>
                    <a:pt x="1800" y="19636"/>
                    <a:pt x="772" y="196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3" name="Figur">
              <a:extLst>
                <a:ext uri="{FF2B5EF4-FFF2-40B4-BE49-F238E27FC236}">
                  <a16:creationId xmlns:a16="http://schemas.microsoft.com/office/drawing/2014/main" id="{62613145-0746-AC42-4698-467059C350CF}"/>
                </a:ext>
              </a:extLst>
            </p:cNvPr>
            <p:cNvSpPr/>
            <p:nvPr/>
          </p:nvSpPr>
          <p:spPr>
            <a:xfrm>
              <a:off x="1036637" y="474662"/>
              <a:ext cx="80963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400"/>
                  </a:moveTo>
                  <a:cubicBezTo>
                    <a:pt x="20329" y="21600"/>
                    <a:pt x="20329" y="21600"/>
                    <a:pt x="19059" y="21600"/>
                  </a:cubicBezTo>
                  <a:cubicBezTo>
                    <a:pt x="17788" y="20400"/>
                    <a:pt x="10165" y="6000"/>
                    <a:pt x="10165" y="4800"/>
                  </a:cubicBezTo>
                  <a:cubicBezTo>
                    <a:pt x="8894" y="6000"/>
                    <a:pt x="6353" y="8400"/>
                    <a:pt x="5082" y="9600"/>
                  </a:cubicBezTo>
                  <a:cubicBezTo>
                    <a:pt x="5082" y="10800"/>
                    <a:pt x="5082" y="12000"/>
                    <a:pt x="5082" y="13200"/>
                  </a:cubicBezTo>
                  <a:cubicBezTo>
                    <a:pt x="5082" y="13200"/>
                    <a:pt x="5082" y="13200"/>
                    <a:pt x="5082" y="13200"/>
                  </a:cubicBezTo>
                  <a:cubicBezTo>
                    <a:pt x="5082" y="14400"/>
                    <a:pt x="5082" y="14400"/>
                    <a:pt x="3812" y="14400"/>
                  </a:cubicBezTo>
                  <a:cubicBezTo>
                    <a:pt x="3812" y="14400"/>
                    <a:pt x="1271" y="10800"/>
                    <a:pt x="0" y="9600"/>
                  </a:cubicBezTo>
                  <a:cubicBezTo>
                    <a:pt x="1271" y="9600"/>
                    <a:pt x="1271" y="8400"/>
                    <a:pt x="2541" y="8400"/>
                  </a:cubicBezTo>
                  <a:cubicBezTo>
                    <a:pt x="2541" y="8400"/>
                    <a:pt x="6353" y="2400"/>
                    <a:pt x="7624" y="2400"/>
                  </a:cubicBezTo>
                  <a:cubicBezTo>
                    <a:pt x="7624" y="1200"/>
                    <a:pt x="8894" y="0"/>
                    <a:pt x="8894" y="0"/>
                  </a:cubicBezTo>
                  <a:cubicBezTo>
                    <a:pt x="10165" y="0"/>
                    <a:pt x="10165" y="0"/>
                    <a:pt x="10165" y="0"/>
                  </a:cubicBezTo>
                  <a:cubicBezTo>
                    <a:pt x="11435" y="1200"/>
                    <a:pt x="11435" y="2400"/>
                    <a:pt x="11435" y="2400"/>
                  </a:cubicBezTo>
                  <a:cubicBezTo>
                    <a:pt x="12706" y="3600"/>
                    <a:pt x="20329" y="19200"/>
                    <a:pt x="21600" y="20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4" name="Figur">
              <a:extLst>
                <a:ext uri="{FF2B5EF4-FFF2-40B4-BE49-F238E27FC236}">
                  <a16:creationId xmlns:a16="http://schemas.microsoft.com/office/drawing/2014/main" id="{438D1A2C-A58B-CDE2-AD95-946BD2B3B2AA}"/>
                </a:ext>
              </a:extLst>
            </p:cNvPr>
            <p:cNvSpPr/>
            <p:nvPr/>
          </p:nvSpPr>
          <p:spPr>
            <a:xfrm>
              <a:off x="2124075" y="725836"/>
              <a:ext cx="92148" cy="5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19154" extrusionOk="0">
                  <a:moveTo>
                    <a:pt x="0" y="6572"/>
                  </a:moveTo>
                  <a:cubicBezTo>
                    <a:pt x="1080" y="5029"/>
                    <a:pt x="1080" y="5029"/>
                    <a:pt x="1080" y="5029"/>
                  </a:cubicBezTo>
                  <a:cubicBezTo>
                    <a:pt x="2160" y="8115"/>
                    <a:pt x="3240" y="11201"/>
                    <a:pt x="6480" y="12744"/>
                  </a:cubicBezTo>
                  <a:cubicBezTo>
                    <a:pt x="8640" y="14287"/>
                    <a:pt x="10800" y="15829"/>
                    <a:pt x="14040" y="14287"/>
                  </a:cubicBezTo>
                  <a:cubicBezTo>
                    <a:pt x="17280" y="12744"/>
                    <a:pt x="19440" y="9658"/>
                    <a:pt x="18360" y="6572"/>
                  </a:cubicBezTo>
                  <a:cubicBezTo>
                    <a:pt x="18360" y="3487"/>
                    <a:pt x="15120" y="3487"/>
                    <a:pt x="14040" y="5029"/>
                  </a:cubicBezTo>
                  <a:cubicBezTo>
                    <a:pt x="11880" y="6572"/>
                    <a:pt x="11880" y="9658"/>
                    <a:pt x="11880" y="11201"/>
                  </a:cubicBezTo>
                  <a:cubicBezTo>
                    <a:pt x="11880" y="12744"/>
                    <a:pt x="11880" y="12744"/>
                    <a:pt x="10800" y="12744"/>
                  </a:cubicBezTo>
                  <a:cubicBezTo>
                    <a:pt x="10800" y="12744"/>
                    <a:pt x="9720" y="11201"/>
                    <a:pt x="9720" y="8115"/>
                  </a:cubicBezTo>
                  <a:cubicBezTo>
                    <a:pt x="8640" y="3487"/>
                    <a:pt x="11880" y="401"/>
                    <a:pt x="12960" y="401"/>
                  </a:cubicBezTo>
                  <a:cubicBezTo>
                    <a:pt x="17280" y="-1142"/>
                    <a:pt x="19440" y="1944"/>
                    <a:pt x="20520" y="6572"/>
                  </a:cubicBezTo>
                  <a:cubicBezTo>
                    <a:pt x="21600" y="11201"/>
                    <a:pt x="20520" y="17372"/>
                    <a:pt x="15120" y="18915"/>
                  </a:cubicBezTo>
                  <a:cubicBezTo>
                    <a:pt x="8640" y="20458"/>
                    <a:pt x="2160" y="14287"/>
                    <a:pt x="0" y="657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5" name="Figur">
              <a:extLst>
                <a:ext uri="{FF2B5EF4-FFF2-40B4-BE49-F238E27FC236}">
                  <a16:creationId xmlns:a16="http://schemas.microsoft.com/office/drawing/2014/main" id="{025A34F4-EB98-C361-68B5-98F50E2FC9E0}"/>
                </a:ext>
              </a:extLst>
            </p:cNvPr>
            <p:cNvSpPr/>
            <p:nvPr/>
          </p:nvSpPr>
          <p:spPr>
            <a:xfrm>
              <a:off x="2089180" y="1158875"/>
              <a:ext cx="92046" cy="98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220" extrusionOk="0">
                  <a:moveTo>
                    <a:pt x="18143" y="5891"/>
                  </a:moveTo>
                  <a:cubicBezTo>
                    <a:pt x="18143" y="6873"/>
                    <a:pt x="18143" y="6873"/>
                    <a:pt x="18143" y="6873"/>
                  </a:cubicBezTo>
                  <a:cubicBezTo>
                    <a:pt x="17114" y="7855"/>
                    <a:pt x="17114" y="7855"/>
                    <a:pt x="15057" y="6873"/>
                  </a:cubicBezTo>
                  <a:cubicBezTo>
                    <a:pt x="7857" y="3927"/>
                    <a:pt x="7857" y="3927"/>
                    <a:pt x="7857" y="3927"/>
                  </a:cubicBezTo>
                  <a:cubicBezTo>
                    <a:pt x="5800" y="2945"/>
                    <a:pt x="5800" y="2945"/>
                    <a:pt x="5800" y="982"/>
                  </a:cubicBezTo>
                  <a:cubicBezTo>
                    <a:pt x="6829" y="982"/>
                    <a:pt x="6829" y="982"/>
                    <a:pt x="6829" y="982"/>
                  </a:cubicBezTo>
                  <a:cubicBezTo>
                    <a:pt x="5800" y="0"/>
                    <a:pt x="5800" y="0"/>
                    <a:pt x="4771" y="0"/>
                  </a:cubicBezTo>
                  <a:cubicBezTo>
                    <a:pt x="3743" y="3927"/>
                    <a:pt x="3743" y="3927"/>
                    <a:pt x="3743" y="3927"/>
                  </a:cubicBezTo>
                  <a:cubicBezTo>
                    <a:pt x="1686" y="6873"/>
                    <a:pt x="1686" y="6873"/>
                    <a:pt x="1686" y="6873"/>
                  </a:cubicBezTo>
                  <a:cubicBezTo>
                    <a:pt x="-371" y="10800"/>
                    <a:pt x="-1400" y="15709"/>
                    <a:pt x="3743" y="18655"/>
                  </a:cubicBezTo>
                  <a:cubicBezTo>
                    <a:pt x="7857" y="21600"/>
                    <a:pt x="13000" y="20618"/>
                    <a:pt x="17114" y="13745"/>
                  </a:cubicBezTo>
                  <a:cubicBezTo>
                    <a:pt x="18143" y="10800"/>
                    <a:pt x="19171" y="8836"/>
                    <a:pt x="20200" y="6873"/>
                  </a:cubicBezTo>
                  <a:cubicBezTo>
                    <a:pt x="20200" y="5891"/>
                    <a:pt x="19171" y="5891"/>
                    <a:pt x="18143" y="5891"/>
                  </a:cubicBezTo>
                  <a:close/>
                  <a:moveTo>
                    <a:pt x="16086" y="11782"/>
                  </a:moveTo>
                  <a:cubicBezTo>
                    <a:pt x="16086" y="11782"/>
                    <a:pt x="15057" y="11782"/>
                    <a:pt x="15057" y="12764"/>
                  </a:cubicBezTo>
                  <a:cubicBezTo>
                    <a:pt x="13000" y="16691"/>
                    <a:pt x="9914" y="17673"/>
                    <a:pt x="6829" y="15709"/>
                  </a:cubicBezTo>
                  <a:cubicBezTo>
                    <a:pt x="3743" y="14727"/>
                    <a:pt x="2714" y="12764"/>
                    <a:pt x="2714" y="10800"/>
                  </a:cubicBezTo>
                  <a:cubicBezTo>
                    <a:pt x="2714" y="9818"/>
                    <a:pt x="2714" y="8836"/>
                    <a:pt x="2714" y="7855"/>
                  </a:cubicBezTo>
                  <a:cubicBezTo>
                    <a:pt x="3743" y="6873"/>
                    <a:pt x="3743" y="6873"/>
                    <a:pt x="4771" y="5891"/>
                  </a:cubicBezTo>
                  <a:cubicBezTo>
                    <a:pt x="4771" y="5891"/>
                    <a:pt x="5800" y="5891"/>
                    <a:pt x="6829" y="6873"/>
                  </a:cubicBezTo>
                  <a:cubicBezTo>
                    <a:pt x="15057" y="10800"/>
                    <a:pt x="15057" y="10800"/>
                    <a:pt x="15057" y="10800"/>
                  </a:cubicBezTo>
                  <a:cubicBezTo>
                    <a:pt x="16086" y="10800"/>
                    <a:pt x="16086" y="10800"/>
                    <a:pt x="16086" y="117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6" name="Figur">
              <a:extLst>
                <a:ext uri="{FF2B5EF4-FFF2-40B4-BE49-F238E27FC236}">
                  <a16:creationId xmlns:a16="http://schemas.microsoft.com/office/drawing/2014/main" id="{FC19A007-EBF9-6CBD-D5E9-1CC4DC83385A}"/>
                </a:ext>
              </a:extLst>
            </p:cNvPr>
            <p:cNvSpPr/>
            <p:nvPr/>
          </p:nvSpPr>
          <p:spPr>
            <a:xfrm>
              <a:off x="1958975" y="1344612"/>
              <a:ext cx="90488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6480"/>
                  </a:moveTo>
                  <a:cubicBezTo>
                    <a:pt x="18189" y="7560"/>
                    <a:pt x="18189" y="7560"/>
                    <a:pt x="18189" y="8640"/>
                  </a:cubicBezTo>
                  <a:cubicBezTo>
                    <a:pt x="18189" y="9720"/>
                    <a:pt x="18189" y="10800"/>
                    <a:pt x="17053" y="11880"/>
                  </a:cubicBezTo>
                  <a:cubicBezTo>
                    <a:pt x="17053" y="11880"/>
                    <a:pt x="15916" y="11880"/>
                    <a:pt x="15916" y="12960"/>
                  </a:cubicBezTo>
                  <a:cubicBezTo>
                    <a:pt x="15916" y="12960"/>
                    <a:pt x="9095" y="6480"/>
                    <a:pt x="7958" y="5400"/>
                  </a:cubicBezTo>
                  <a:cubicBezTo>
                    <a:pt x="5684" y="3240"/>
                    <a:pt x="5684" y="3240"/>
                    <a:pt x="6821" y="2160"/>
                  </a:cubicBezTo>
                  <a:cubicBezTo>
                    <a:pt x="6821" y="2160"/>
                    <a:pt x="6821" y="1080"/>
                    <a:pt x="7958" y="1080"/>
                  </a:cubicBezTo>
                  <a:cubicBezTo>
                    <a:pt x="6821" y="0"/>
                    <a:pt x="6821" y="0"/>
                    <a:pt x="6821" y="0"/>
                  </a:cubicBezTo>
                  <a:cubicBezTo>
                    <a:pt x="4547" y="2160"/>
                    <a:pt x="2274" y="4320"/>
                    <a:pt x="0" y="5400"/>
                  </a:cubicBezTo>
                  <a:cubicBezTo>
                    <a:pt x="0" y="6480"/>
                    <a:pt x="1137" y="6480"/>
                    <a:pt x="1137" y="6480"/>
                  </a:cubicBezTo>
                  <a:cubicBezTo>
                    <a:pt x="1137" y="6480"/>
                    <a:pt x="1137" y="6480"/>
                    <a:pt x="2274" y="6480"/>
                  </a:cubicBezTo>
                  <a:cubicBezTo>
                    <a:pt x="3411" y="5400"/>
                    <a:pt x="3411" y="6480"/>
                    <a:pt x="5684" y="7560"/>
                  </a:cubicBezTo>
                  <a:cubicBezTo>
                    <a:pt x="6821" y="8640"/>
                    <a:pt x="12505" y="15120"/>
                    <a:pt x="12505" y="15120"/>
                  </a:cubicBezTo>
                  <a:cubicBezTo>
                    <a:pt x="12505" y="16200"/>
                    <a:pt x="11368" y="17280"/>
                    <a:pt x="11368" y="17280"/>
                  </a:cubicBezTo>
                  <a:cubicBezTo>
                    <a:pt x="9095" y="18360"/>
                    <a:pt x="7958" y="17280"/>
                    <a:pt x="7958" y="17280"/>
                  </a:cubicBezTo>
                  <a:cubicBezTo>
                    <a:pt x="7958" y="17280"/>
                    <a:pt x="6821" y="17280"/>
                    <a:pt x="6821" y="16200"/>
                  </a:cubicBezTo>
                  <a:cubicBezTo>
                    <a:pt x="5684" y="16200"/>
                    <a:pt x="5684" y="17280"/>
                    <a:pt x="5684" y="17280"/>
                  </a:cubicBezTo>
                  <a:cubicBezTo>
                    <a:pt x="5684" y="18360"/>
                    <a:pt x="7958" y="20520"/>
                    <a:pt x="9095" y="21600"/>
                  </a:cubicBezTo>
                  <a:cubicBezTo>
                    <a:pt x="13642" y="17280"/>
                    <a:pt x="17053" y="14040"/>
                    <a:pt x="21600" y="9720"/>
                  </a:cubicBezTo>
                  <a:cubicBezTo>
                    <a:pt x="19326" y="6480"/>
                    <a:pt x="19326" y="6480"/>
                    <a:pt x="19326" y="6480"/>
                  </a:cubicBezTo>
                  <a:cubicBezTo>
                    <a:pt x="18189" y="6480"/>
                    <a:pt x="18189" y="6480"/>
                    <a:pt x="18189" y="64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7" name="Figur">
              <a:extLst>
                <a:ext uri="{FF2B5EF4-FFF2-40B4-BE49-F238E27FC236}">
                  <a16:creationId xmlns:a16="http://schemas.microsoft.com/office/drawing/2014/main" id="{1DCBF9AE-218F-C2C6-CB1F-6F6448323D2E}"/>
                </a:ext>
              </a:extLst>
            </p:cNvPr>
            <p:cNvSpPr/>
            <p:nvPr/>
          </p:nvSpPr>
          <p:spPr>
            <a:xfrm>
              <a:off x="2011362" y="1254125"/>
              <a:ext cx="85726" cy="8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00" y="6000"/>
                  </a:moveTo>
                  <a:cubicBezTo>
                    <a:pt x="9600" y="7200"/>
                    <a:pt x="9600" y="7200"/>
                    <a:pt x="9600" y="7200"/>
                  </a:cubicBezTo>
                  <a:cubicBezTo>
                    <a:pt x="9600" y="7200"/>
                    <a:pt x="9600" y="7200"/>
                    <a:pt x="9600" y="6000"/>
                  </a:cubicBezTo>
                  <a:cubicBezTo>
                    <a:pt x="10800" y="4800"/>
                    <a:pt x="12000" y="6000"/>
                    <a:pt x="12000" y="7200"/>
                  </a:cubicBezTo>
                  <a:cubicBezTo>
                    <a:pt x="13200" y="8400"/>
                    <a:pt x="13200" y="8400"/>
                    <a:pt x="13200" y="9600"/>
                  </a:cubicBezTo>
                  <a:cubicBezTo>
                    <a:pt x="9600" y="14400"/>
                    <a:pt x="9600" y="14400"/>
                    <a:pt x="9600" y="14400"/>
                  </a:cubicBezTo>
                  <a:cubicBezTo>
                    <a:pt x="8400" y="14400"/>
                    <a:pt x="8400" y="14400"/>
                    <a:pt x="7200" y="14400"/>
                  </a:cubicBezTo>
                  <a:cubicBezTo>
                    <a:pt x="6000" y="13200"/>
                    <a:pt x="4800" y="13200"/>
                    <a:pt x="6000" y="12000"/>
                  </a:cubicBezTo>
                  <a:cubicBezTo>
                    <a:pt x="6000" y="12000"/>
                    <a:pt x="6000" y="12000"/>
                    <a:pt x="6000" y="12000"/>
                  </a:cubicBezTo>
                  <a:cubicBezTo>
                    <a:pt x="6000" y="10800"/>
                    <a:pt x="4800" y="10800"/>
                    <a:pt x="4800" y="10800"/>
                  </a:cubicBezTo>
                  <a:cubicBezTo>
                    <a:pt x="3600" y="12000"/>
                    <a:pt x="2400" y="13200"/>
                    <a:pt x="0" y="16800"/>
                  </a:cubicBezTo>
                  <a:cubicBezTo>
                    <a:pt x="0" y="16800"/>
                    <a:pt x="0" y="18000"/>
                    <a:pt x="1200" y="18000"/>
                  </a:cubicBezTo>
                  <a:cubicBezTo>
                    <a:pt x="1200" y="16800"/>
                    <a:pt x="1200" y="16800"/>
                    <a:pt x="1200" y="16800"/>
                  </a:cubicBezTo>
                  <a:cubicBezTo>
                    <a:pt x="3600" y="15600"/>
                    <a:pt x="4800" y="16800"/>
                    <a:pt x="6000" y="16800"/>
                  </a:cubicBezTo>
                  <a:cubicBezTo>
                    <a:pt x="7200" y="18000"/>
                    <a:pt x="20400" y="21600"/>
                    <a:pt x="204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400"/>
                    <a:pt x="21600" y="19200"/>
                  </a:cubicBezTo>
                  <a:cubicBezTo>
                    <a:pt x="21600" y="18000"/>
                    <a:pt x="15600" y="8400"/>
                    <a:pt x="14400" y="6000"/>
                  </a:cubicBezTo>
                  <a:cubicBezTo>
                    <a:pt x="13200" y="3600"/>
                    <a:pt x="13200" y="2400"/>
                    <a:pt x="13200" y="2400"/>
                  </a:cubicBezTo>
                  <a:cubicBezTo>
                    <a:pt x="13200" y="1200"/>
                    <a:pt x="13200" y="1200"/>
                    <a:pt x="13200" y="1200"/>
                  </a:cubicBezTo>
                  <a:cubicBezTo>
                    <a:pt x="13200" y="1200"/>
                    <a:pt x="13200" y="0"/>
                    <a:pt x="12000" y="0"/>
                  </a:cubicBezTo>
                  <a:cubicBezTo>
                    <a:pt x="12000" y="1200"/>
                    <a:pt x="8400" y="4800"/>
                    <a:pt x="8400" y="6000"/>
                  </a:cubicBezTo>
                  <a:close/>
                  <a:moveTo>
                    <a:pt x="19200" y="18000"/>
                  </a:moveTo>
                  <a:cubicBezTo>
                    <a:pt x="10800" y="15600"/>
                    <a:pt x="10800" y="15600"/>
                    <a:pt x="10800" y="15600"/>
                  </a:cubicBezTo>
                  <a:cubicBezTo>
                    <a:pt x="14400" y="10800"/>
                    <a:pt x="14400" y="10800"/>
                    <a:pt x="14400" y="10800"/>
                  </a:cubicBezTo>
                  <a:lnTo>
                    <a:pt x="19200" y="180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8" name="Figur">
              <a:extLst>
                <a:ext uri="{FF2B5EF4-FFF2-40B4-BE49-F238E27FC236}">
                  <a16:creationId xmlns:a16="http://schemas.microsoft.com/office/drawing/2014/main" id="{9847CDD2-075F-8B23-3B1B-8B3095877151}"/>
                </a:ext>
              </a:extLst>
            </p:cNvPr>
            <p:cNvSpPr/>
            <p:nvPr/>
          </p:nvSpPr>
          <p:spPr>
            <a:xfrm>
              <a:off x="898525" y="87471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50" y="18900"/>
                  </a:moveTo>
                  <a:cubicBezTo>
                    <a:pt x="5400" y="18900"/>
                    <a:pt x="5400" y="18900"/>
                    <a:pt x="4050" y="18900"/>
                  </a:cubicBezTo>
                  <a:cubicBezTo>
                    <a:pt x="2700" y="17550"/>
                    <a:pt x="2700" y="16200"/>
                    <a:pt x="2700" y="14850"/>
                  </a:cubicBezTo>
                  <a:cubicBezTo>
                    <a:pt x="2700" y="14850"/>
                    <a:pt x="2700" y="13500"/>
                    <a:pt x="2700" y="12150"/>
                  </a:cubicBezTo>
                  <a:cubicBezTo>
                    <a:pt x="2700" y="12150"/>
                    <a:pt x="13500" y="12150"/>
                    <a:pt x="14850" y="12150"/>
                  </a:cubicBezTo>
                  <a:cubicBezTo>
                    <a:pt x="18900" y="12150"/>
                    <a:pt x="18900" y="12150"/>
                    <a:pt x="20250" y="14850"/>
                  </a:cubicBezTo>
                  <a:cubicBezTo>
                    <a:pt x="20250" y="14850"/>
                    <a:pt x="20250" y="14850"/>
                    <a:pt x="20250" y="14850"/>
                  </a:cubicBezTo>
                  <a:cubicBezTo>
                    <a:pt x="20250" y="16200"/>
                    <a:pt x="21600" y="16200"/>
                    <a:pt x="21600" y="14850"/>
                  </a:cubicBezTo>
                  <a:cubicBezTo>
                    <a:pt x="21600" y="12150"/>
                    <a:pt x="21600" y="8100"/>
                    <a:pt x="21600" y="5400"/>
                  </a:cubicBezTo>
                  <a:cubicBezTo>
                    <a:pt x="20250" y="5400"/>
                    <a:pt x="20250" y="5400"/>
                    <a:pt x="20250" y="5400"/>
                  </a:cubicBezTo>
                  <a:cubicBezTo>
                    <a:pt x="20250" y="5400"/>
                    <a:pt x="20250" y="5400"/>
                    <a:pt x="20250" y="6750"/>
                  </a:cubicBezTo>
                  <a:cubicBezTo>
                    <a:pt x="20250" y="8100"/>
                    <a:pt x="18900" y="8100"/>
                    <a:pt x="16200" y="8100"/>
                  </a:cubicBezTo>
                  <a:cubicBezTo>
                    <a:pt x="13500" y="8100"/>
                    <a:pt x="2700" y="8100"/>
                    <a:pt x="2700" y="8100"/>
                  </a:cubicBezTo>
                  <a:cubicBezTo>
                    <a:pt x="2700" y="6750"/>
                    <a:pt x="2700" y="5400"/>
                    <a:pt x="2700" y="4050"/>
                  </a:cubicBezTo>
                  <a:cubicBezTo>
                    <a:pt x="2700" y="2700"/>
                    <a:pt x="4050" y="1350"/>
                    <a:pt x="5400" y="1350"/>
                  </a:cubicBezTo>
                  <a:cubicBezTo>
                    <a:pt x="6750" y="1350"/>
                    <a:pt x="6750" y="1350"/>
                    <a:pt x="6750" y="1350"/>
                  </a:cubicBezTo>
                  <a:cubicBezTo>
                    <a:pt x="6750" y="0"/>
                    <a:pt x="6750" y="0"/>
                    <a:pt x="6750" y="0"/>
                  </a:cubicBezTo>
                  <a:cubicBezTo>
                    <a:pt x="5400" y="0"/>
                    <a:pt x="1350" y="0"/>
                    <a:pt x="1350" y="0"/>
                  </a:cubicBezTo>
                  <a:cubicBezTo>
                    <a:pt x="0" y="8100"/>
                    <a:pt x="0" y="12150"/>
                    <a:pt x="0" y="20250"/>
                  </a:cubicBezTo>
                  <a:cubicBezTo>
                    <a:pt x="1350" y="20250"/>
                    <a:pt x="5400" y="21600"/>
                    <a:pt x="5400" y="21600"/>
                  </a:cubicBezTo>
                  <a:cubicBezTo>
                    <a:pt x="6750" y="20250"/>
                    <a:pt x="6750" y="20250"/>
                    <a:pt x="6750" y="189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9" name="Figur">
              <a:extLst>
                <a:ext uri="{FF2B5EF4-FFF2-40B4-BE49-F238E27FC236}">
                  <a16:creationId xmlns:a16="http://schemas.microsoft.com/office/drawing/2014/main" id="{CBC04956-5973-E454-87A2-49038A925529}"/>
                </a:ext>
              </a:extLst>
            </p:cNvPr>
            <p:cNvSpPr/>
            <p:nvPr/>
          </p:nvSpPr>
          <p:spPr>
            <a:xfrm>
              <a:off x="898525" y="946150"/>
              <a:ext cx="85725" cy="8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14400"/>
                  </a:moveTo>
                  <a:cubicBezTo>
                    <a:pt x="20400" y="13200"/>
                    <a:pt x="19200" y="14400"/>
                    <a:pt x="19200" y="14400"/>
                  </a:cubicBezTo>
                  <a:cubicBezTo>
                    <a:pt x="19200" y="14400"/>
                    <a:pt x="19200" y="14400"/>
                    <a:pt x="19200" y="15600"/>
                  </a:cubicBezTo>
                  <a:cubicBezTo>
                    <a:pt x="19200" y="16800"/>
                    <a:pt x="18000" y="16800"/>
                    <a:pt x="16800" y="15600"/>
                  </a:cubicBezTo>
                  <a:cubicBezTo>
                    <a:pt x="15600" y="15600"/>
                    <a:pt x="14400" y="15600"/>
                    <a:pt x="14400" y="15600"/>
                  </a:cubicBezTo>
                  <a:cubicBezTo>
                    <a:pt x="14400" y="14400"/>
                    <a:pt x="13200" y="9600"/>
                    <a:pt x="13200" y="8400"/>
                  </a:cubicBezTo>
                  <a:cubicBezTo>
                    <a:pt x="14400" y="8400"/>
                    <a:pt x="14400" y="8400"/>
                    <a:pt x="15600" y="7200"/>
                  </a:cubicBezTo>
                  <a:cubicBezTo>
                    <a:pt x="16800" y="7200"/>
                    <a:pt x="18000" y="6000"/>
                    <a:pt x="18000" y="8400"/>
                  </a:cubicBezTo>
                  <a:cubicBezTo>
                    <a:pt x="18000" y="8400"/>
                    <a:pt x="18000" y="8400"/>
                    <a:pt x="18000" y="8400"/>
                  </a:cubicBezTo>
                  <a:cubicBezTo>
                    <a:pt x="19200" y="8400"/>
                    <a:pt x="19200" y="8400"/>
                    <a:pt x="20400" y="8400"/>
                  </a:cubicBezTo>
                  <a:cubicBezTo>
                    <a:pt x="19200" y="7200"/>
                    <a:pt x="19200" y="4800"/>
                    <a:pt x="19200" y="0"/>
                  </a:cubicBezTo>
                  <a:cubicBezTo>
                    <a:pt x="18000" y="0"/>
                    <a:pt x="18000" y="0"/>
                    <a:pt x="18000" y="0"/>
                  </a:cubicBezTo>
                  <a:cubicBezTo>
                    <a:pt x="18000" y="1200"/>
                    <a:pt x="18000" y="1200"/>
                    <a:pt x="18000" y="1200"/>
                  </a:cubicBezTo>
                  <a:cubicBezTo>
                    <a:pt x="18000" y="3600"/>
                    <a:pt x="15600" y="3600"/>
                    <a:pt x="14400" y="4800"/>
                  </a:cubicBezTo>
                  <a:cubicBezTo>
                    <a:pt x="13200" y="4800"/>
                    <a:pt x="1200" y="10800"/>
                    <a:pt x="0" y="10800"/>
                  </a:cubicBezTo>
                  <a:cubicBezTo>
                    <a:pt x="0" y="10800"/>
                    <a:pt x="0" y="10800"/>
                    <a:pt x="0" y="12000"/>
                  </a:cubicBezTo>
                  <a:cubicBezTo>
                    <a:pt x="0" y="12000"/>
                    <a:pt x="1200" y="13200"/>
                    <a:pt x="1200" y="14400"/>
                  </a:cubicBezTo>
                  <a:cubicBezTo>
                    <a:pt x="2400" y="14400"/>
                    <a:pt x="13200" y="16800"/>
                    <a:pt x="15600" y="18000"/>
                  </a:cubicBezTo>
                  <a:cubicBezTo>
                    <a:pt x="19200" y="19200"/>
                    <a:pt x="19200" y="19200"/>
                    <a:pt x="19200" y="20400"/>
                  </a:cubicBezTo>
                  <a:cubicBezTo>
                    <a:pt x="20400" y="20400"/>
                    <a:pt x="20400" y="21600"/>
                    <a:pt x="20400" y="21600"/>
                  </a:cubicBezTo>
                  <a:cubicBezTo>
                    <a:pt x="20400" y="21600"/>
                    <a:pt x="21600" y="21600"/>
                    <a:pt x="21600" y="20400"/>
                  </a:cubicBezTo>
                  <a:cubicBezTo>
                    <a:pt x="21600" y="20400"/>
                    <a:pt x="20400" y="15600"/>
                    <a:pt x="20400" y="14400"/>
                  </a:cubicBezTo>
                  <a:close/>
                  <a:moveTo>
                    <a:pt x="4800" y="13200"/>
                  </a:moveTo>
                  <a:cubicBezTo>
                    <a:pt x="12000" y="9600"/>
                    <a:pt x="12000" y="9600"/>
                    <a:pt x="12000" y="9600"/>
                  </a:cubicBezTo>
                  <a:cubicBezTo>
                    <a:pt x="13200" y="14400"/>
                    <a:pt x="13200" y="14400"/>
                    <a:pt x="13200" y="14400"/>
                  </a:cubicBezTo>
                  <a:lnTo>
                    <a:pt x="4800" y="132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0" name="Figur">
              <a:extLst>
                <a:ext uri="{FF2B5EF4-FFF2-40B4-BE49-F238E27FC236}">
                  <a16:creationId xmlns:a16="http://schemas.microsoft.com/office/drawing/2014/main" id="{F8F4E137-2E63-A620-EE77-D7B06E9C0F39}"/>
                </a:ext>
              </a:extLst>
            </p:cNvPr>
            <p:cNvSpPr/>
            <p:nvPr/>
          </p:nvSpPr>
          <p:spPr>
            <a:xfrm>
              <a:off x="1008062" y="1242627"/>
              <a:ext cx="85726" cy="8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0" extrusionOk="0">
                  <a:moveTo>
                    <a:pt x="19200" y="4767"/>
                  </a:moveTo>
                  <a:cubicBezTo>
                    <a:pt x="18000" y="2607"/>
                    <a:pt x="15600" y="447"/>
                    <a:pt x="12000" y="447"/>
                  </a:cubicBezTo>
                  <a:cubicBezTo>
                    <a:pt x="9600" y="-633"/>
                    <a:pt x="7200" y="447"/>
                    <a:pt x="4800" y="1527"/>
                  </a:cubicBezTo>
                  <a:cubicBezTo>
                    <a:pt x="2400" y="2607"/>
                    <a:pt x="1200" y="4767"/>
                    <a:pt x="0" y="8007"/>
                  </a:cubicBezTo>
                  <a:cubicBezTo>
                    <a:pt x="0" y="10167"/>
                    <a:pt x="0" y="12327"/>
                    <a:pt x="2400" y="14487"/>
                  </a:cubicBezTo>
                  <a:cubicBezTo>
                    <a:pt x="6000" y="19887"/>
                    <a:pt x="12000" y="20967"/>
                    <a:pt x="16800" y="17727"/>
                  </a:cubicBezTo>
                  <a:cubicBezTo>
                    <a:pt x="19200" y="16647"/>
                    <a:pt x="20400" y="14487"/>
                    <a:pt x="21600" y="12327"/>
                  </a:cubicBezTo>
                  <a:cubicBezTo>
                    <a:pt x="21600" y="10167"/>
                    <a:pt x="21600" y="6927"/>
                    <a:pt x="19200" y="4767"/>
                  </a:cubicBezTo>
                  <a:close/>
                  <a:moveTo>
                    <a:pt x="14400" y="14487"/>
                  </a:moveTo>
                  <a:cubicBezTo>
                    <a:pt x="12000" y="16647"/>
                    <a:pt x="9600" y="16647"/>
                    <a:pt x="7200" y="16647"/>
                  </a:cubicBezTo>
                  <a:cubicBezTo>
                    <a:pt x="6000" y="16647"/>
                    <a:pt x="4800" y="15567"/>
                    <a:pt x="3600" y="14487"/>
                  </a:cubicBezTo>
                  <a:cubicBezTo>
                    <a:pt x="3600" y="13407"/>
                    <a:pt x="2400" y="11247"/>
                    <a:pt x="3600" y="10167"/>
                  </a:cubicBezTo>
                  <a:cubicBezTo>
                    <a:pt x="3600" y="8007"/>
                    <a:pt x="4800" y="5847"/>
                    <a:pt x="8400" y="4767"/>
                  </a:cubicBezTo>
                  <a:cubicBezTo>
                    <a:pt x="12000" y="2607"/>
                    <a:pt x="15600" y="2607"/>
                    <a:pt x="18000" y="5847"/>
                  </a:cubicBezTo>
                  <a:cubicBezTo>
                    <a:pt x="20400" y="9087"/>
                    <a:pt x="18000" y="12327"/>
                    <a:pt x="14400" y="144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1" name="Figur">
              <a:extLst>
                <a:ext uri="{FF2B5EF4-FFF2-40B4-BE49-F238E27FC236}">
                  <a16:creationId xmlns:a16="http://schemas.microsoft.com/office/drawing/2014/main" id="{3B78BE9C-B97E-6B23-F8B1-CA6E646DA179}"/>
                </a:ext>
              </a:extLst>
            </p:cNvPr>
            <p:cNvSpPr/>
            <p:nvPr/>
          </p:nvSpPr>
          <p:spPr>
            <a:xfrm>
              <a:off x="1127125" y="1368425"/>
              <a:ext cx="95250" cy="10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29"/>
                  </a:moveTo>
                  <a:cubicBezTo>
                    <a:pt x="21600" y="8229"/>
                    <a:pt x="21600" y="9257"/>
                    <a:pt x="20520" y="9257"/>
                  </a:cubicBezTo>
                  <a:cubicBezTo>
                    <a:pt x="20520" y="9257"/>
                    <a:pt x="20520" y="9257"/>
                    <a:pt x="20520" y="9257"/>
                  </a:cubicBezTo>
                  <a:cubicBezTo>
                    <a:pt x="19440" y="8229"/>
                    <a:pt x="18360" y="8229"/>
                    <a:pt x="16200" y="10286"/>
                  </a:cubicBezTo>
                  <a:cubicBezTo>
                    <a:pt x="15120" y="12343"/>
                    <a:pt x="12960" y="14400"/>
                    <a:pt x="11880" y="16457"/>
                  </a:cubicBezTo>
                  <a:cubicBezTo>
                    <a:pt x="10800" y="17486"/>
                    <a:pt x="9720" y="18514"/>
                    <a:pt x="11880" y="19543"/>
                  </a:cubicBezTo>
                  <a:cubicBezTo>
                    <a:pt x="11880" y="19543"/>
                    <a:pt x="11880" y="19543"/>
                    <a:pt x="11880" y="19543"/>
                  </a:cubicBezTo>
                  <a:cubicBezTo>
                    <a:pt x="11880" y="20571"/>
                    <a:pt x="11880" y="20571"/>
                    <a:pt x="10800" y="21600"/>
                  </a:cubicBezTo>
                  <a:cubicBezTo>
                    <a:pt x="8640" y="19543"/>
                    <a:pt x="4320" y="16457"/>
                    <a:pt x="0" y="12343"/>
                  </a:cubicBezTo>
                  <a:cubicBezTo>
                    <a:pt x="0" y="11314"/>
                    <a:pt x="1080" y="9257"/>
                    <a:pt x="2160" y="9257"/>
                  </a:cubicBezTo>
                  <a:cubicBezTo>
                    <a:pt x="3240" y="9257"/>
                    <a:pt x="3240" y="9257"/>
                    <a:pt x="3240" y="9257"/>
                  </a:cubicBezTo>
                  <a:cubicBezTo>
                    <a:pt x="3240" y="10286"/>
                    <a:pt x="3240" y="10286"/>
                    <a:pt x="3240" y="11314"/>
                  </a:cubicBezTo>
                  <a:cubicBezTo>
                    <a:pt x="3240" y="11314"/>
                    <a:pt x="2160" y="12343"/>
                    <a:pt x="3240" y="13371"/>
                  </a:cubicBezTo>
                  <a:cubicBezTo>
                    <a:pt x="4320" y="14400"/>
                    <a:pt x="6480" y="15429"/>
                    <a:pt x="6480" y="16457"/>
                  </a:cubicBezTo>
                  <a:cubicBezTo>
                    <a:pt x="7560" y="16457"/>
                    <a:pt x="7560" y="16457"/>
                    <a:pt x="7560" y="16457"/>
                  </a:cubicBezTo>
                  <a:cubicBezTo>
                    <a:pt x="8640" y="15429"/>
                    <a:pt x="10800" y="12343"/>
                    <a:pt x="10800" y="12343"/>
                  </a:cubicBezTo>
                  <a:cubicBezTo>
                    <a:pt x="10800" y="11314"/>
                    <a:pt x="7560" y="9257"/>
                    <a:pt x="7560" y="9257"/>
                  </a:cubicBezTo>
                  <a:cubicBezTo>
                    <a:pt x="7560" y="8229"/>
                    <a:pt x="7560" y="8229"/>
                    <a:pt x="8640" y="8229"/>
                  </a:cubicBezTo>
                  <a:cubicBezTo>
                    <a:pt x="8640" y="8229"/>
                    <a:pt x="11880" y="10286"/>
                    <a:pt x="11880" y="11314"/>
                  </a:cubicBezTo>
                  <a:cubicBezTo>
                    <a:pt x="14040" y="8229"/>
                    <a:pt x="14040" y="8229"/>
                    <a:pt x="14040" y="8229"/>
                  </a:cubicBezTo>
                  <a:cubicBezTo>
                    <a:pt x="16200" y="6171"/>
                    <a:pt x="15120" y="6171"/>
                    <a:pt x="14040" y="5143"/>
                  </a:cubicBezTo>
                  <a:cubicBezTo>
                    <a:pt x="14040" y="4114"/>
                    <a:pt x="12960" y="4114"/>
                    <a:pt x="12960" y="4114"/>
                  </a:cubicBezTo>
                  <a:cubicBezTo>
                    <a:pt x="11880" y="3086"/>
                    <a:pt x="10800" y="3086"/>
                    <a:pt x="8640" y="4114"/>
                  </a:cubicBezTo>
                  <a:cubicBezTo>
                    <a:pt x="8640" y="4114"/>
                    <a:pt x="8640" y="4114"/>
                    <a:pt x="7560" y="4114"/>
                  </a:cubicBezTo>
                  <a:cubicBezTo>
                    <a:pt x="7560" y="4114"/>
                    <a:pt x="6480" y="4114"/>
                    <a:pt x="6480" y="3086"/>
                  </a:cubicBezTo>
                  <a:cubicBezTo>
                    <a:pt x="7560" y="3086"/>
                    <a:pt x="9720" y="0"/>
                    <a:pt x="10800" y="0"/>
                  </a:cubicBezTo>
                  <a:cubicBezTo>
                    <a:pt x="14040" y="2057"/>
                    <a:pt x="17280" y="5143"/>
                    <a:pt x="21600" y="82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2" name="Streg">
              <a:extLst>
                <a:ext uri="{FF2B5EF4-FFF2-40B4-BE49-F238E27FC236}">
                  <a16:creationId xmlns:a16="http://schemas.microsoft.com/office/drawing/2014/main" id="{7570CF57-7665-0479-CB47-85E41F25EABC}"/>
                </a:ext>
              </a:extLst>
            </p:cNvPr>
            <p:cNvSpPr/>
            <p:nvPr/>
          </p:nvSpPr>
          <p:spPr>
            <a:xfrm>
              <a:off x="912812" y="1034488"/>
              <a:ext cx="100013" cy="1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6" extrusionOk="0">
                  <a:moveTo>
                    <a:pt x="18514" y="13156"/>
                  </a:moveTo>
                  <a:cubicBezTo>
                    <a:pt x="18514" y="13156"/>
                    <a:pt x="19543" y="12356"/>
                    <a:pt x="19543" y="13156"/>
                  </a:cubicBezTo>
                  <a:cubicBezTo>
                    <a:pt x="20571" y="14756"/>
                    <a:pt x="21600" y="15556"/>
                    <a:pt x="21600" y="17956"/>
                  </a:cubicBezTo>
                  <a:cubicBezTo>
                    <a:pt x="21600" y="17956"/>
                    <a:pt x="21600" y="17956"/>
                    <a:pt x="20571" y="17956"/>
                  </a:cubicBezTo>
                  <a:cubicBezTo>
                    <a:pt x="20571" y="17956"/>
                    <a:pt x="20571" y="17956"/>
                    <a:pt x="20571" y="17156"/>
                  </a:cubicBezTo>
                  <a:cubicBezTo>
                    <a:pt x="19543" y="17156"/>
                    <a:pt x="19543" y="16356"/>
                    <a:pt x="17486" y="17156"/>
                  </a:cubicBezTo>
                  <a:cubicBezTo>
                    <a:pt x="15429" y="17156"/>
                    <a:pt x="10286" y="17956"/>
                    <a:pt x="10286" y="17956"/>
                  </a:cubicBezTo>
                  <a:cubicBezTo>
                    <a:pt x="8229" y="17956"/>
                    <a:pt x="6171" y="18756"/>
                    <a:pt x="7200" y="19556"/>
                  </a:cubicBezTo>
                  <a:cubicBezTo>
                    <a:pt x="7200" y="20356"/>
                    <a:pt x="7200" y="20356"/>
                    <a:pt x="7200" y="20356"/>
                  </a:cubicBezTo>
                  <a:cubicBezTo>
                    <a:pt x="6171" y="21156"/>
                    <a:pt x="6171" y="21156"/>
                    <a:pt x="6171" y="21156"/>
                  </a:cubicBezTo>
                  <a:cubicBezTo>
                    <a:pt x="5143" y="18756"/>
                    <a:pt x="5143" y="17956"/>
                    <a:pt x="4114" y="16356"/>
                  </a:cubicBezTo>
                  <a:cubicBezTo>
                    <a:pt x="5143" y="15556"/>
                    <a:pt x="5143" y="15556"/>
                    <a:pt x="6171" y="14756"/>
                  </a:cubicBezTo>
                  <a:cubicBezTo>
                    <a:pt x="8229" y="13956"/>
                    <a:pt x="12343" y="11556"/>
                    <a:pt x="13371" y="9956"/>
                  </a:cubicBezTo>
                  <a:cubicBezTo>
                    <a:pt x="12343" y="9956"/>
                    <a:pt x="5143" y="9156"/>
                    <a:pt x="5143" y="9156"/>
                  </a:cubicBezTo>
                  <a:cubicBezTo>
                    <a:pt x="4114" y="8356"/>
                    <a:pt x="2057" y="8356"/>
                    <a:pt x="1029" y="8356"/>
                  </a:cubicBezTo>
                  <a:cubicBezTo>
                    <a:pt x="1029" y="7556"/>
                    <a:pt x="0" y="5156"/>
                    <a:pt x="0" y="3556"/>
                  </a:cubicBezTo>
                  <a:cubicBezTo>
                    <a:pt x="1029" y="3556"/>
                    <a:pt x="1029" y="3556"/>
                    <a:pt x="1029" y="3556"/>
                  </a:cubicBezTo>
                  <a:cubicBezTo>
                    <a:pt x="1029" y="4356"/>
                    <a:pt x="1029" y="4356"/>
                    <a:pt x="1029" y="4356"/>
                  </a:cubicBezTo>
                  <a:cubicBezTo>
                    <a:pt x="2057" y="5156"/>
                    <a:pt x="2057" y="5156"/>
                    <a:pt x="4114" y="5156"/>
                  </a:cubicBezTo>
                  <a:cubicBezTo>
                    <a:pt x="6171" y="4356"/>
                    <a:pt x="9257" y="3556"/>
                    <a:pt x="11314" y="2756"/>
                  </a:cubicBezTo>
                  <a:cubicBezTo>
                    <a:pt x="13371" y="1956"/>
                    <a:pt x="14400" y="1956"/>
                    <a:pt x="14400" y="1156"/>
                  </a:cubicBezTo>
                  <a:cubicBezTo>
                    <a:pt x="14400" y="356"/>
                    <a:pt x="14400" y="356"/>
                    <a:pt x="14400" y="356"/>
                  </a:cubicBezTo>
                  <a:cubicBezTo>
                    <a:pt x="14400" y="356"/>
                    <a:pt x="15429" y="-444"/>
                    <a:pt x="15429" y="356"/>
                  </a:cubicBezTo>
                  <a:cubicBezTo>
                    <a:pt x="16457" y="2756"/>
                    <a:pt x="16457" y="4356"/>
                    <a:pt x="17486" y="5956"/>
                  </a:cubicBezTo>
                  <a:cubicBezTo>
                    <a:pt x="17486" y="5956"/>
                    <a:pt x="16457" y="5956"/>
                    <a:pt x="15429" y="5956"/>
                  </a:cubicBezTo>
                  <a:cubicBezTo>
                    <a:pt x="15429" y="5956"/>
                    <a:pt x="15429" y="5956"/>
                    <a:pt x="15429" y="5956"/>
                  </a:cubicBezTo>
                  <a:cubicBezTo>
                    <a:pt x="15429" y="4356"/>
                    <a:pt x="15429" y="4356"/>
                    <a:pt x="12343" y="5156"/>
                  </a:cubicBezTo>
                  <a:cubicBezTo>
                    <a:pt x="10286" y="5956"/>
                    <a:pt x="5143" y="6756"/>
                    <a:pt x="4114" y="7556"/>
                  </a:cubicBezTo>
                  <a:cubicBezTo>
                    <a:pt x="6171" y="7556"/>
                    <a:pt x="11314" y="8356"/>
                    <a:pt x="13371" y="8356"/>
                  </a:cubicBezTo>
                  <a:cubicBezTo>
                    <a:pt x="16457" y="9156"/>
                    <a:pt x="17486" y="9156"/>
                    <a:pt x="18514" y="9156"/>
                  </a:cubicBezTo>
                  <a:cubicBezTo>
                    <a:pt x="18514" y="9956"/>
                    <a:pt x="18514" y="9956"/>
                    <a:pt x="18514" y="9956"/>
                  </a:cubicBezTo>
                  <a:cubicBezTo>
                    <a:pt x="18514" y="9956"/>
                    <a:pt x="16457" y="10756"/>
                    <a:pt x="15429" y="12356"/>
                  </a:cubicBezTo>
                  <a:cubicBezTo>
                    <a:pt x="13371" y="13156"/>
                    <a:pt x="9257" y="16356"/>
                    <a:pt x="8229" y="17156"/>
                  </a:cubicBezTo>
                  <a:cubicBezTo>
                    <a:pt x="10286" y="16356"/>
                    <a:pt x="14400" y="15556"/>
                    <a:pt x="15429" y="15556"/>
                  </a:cubicBezTo>
                  <a:cubicBezTo>
                    <a:pt x="17486" y="15556"/>
                    <a:pt x="19543" y="14756"/>
                    <a:pt x="18514" y="13956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3" name="Figur">
              <a:extLst>
                <a:ext uri="{FF2B5EF4-FFF2-40B4-BE49-F238E27FC236}">
                  <a16:creationId xmlns:a16="http://schemas.microsoft.com/office/drawing/2014/main" id="{FC32BDA2-7829-02B9-FF4B-46A0906BA9DD}"/>
                </a:ext>
              </a:extLst>
            </p:cNvPr>
            <p:cNvSpPr/>
            <p:nvPr/>
          </p:nvSpPr>
          <p:spPr>
            <a:xfrm>
              <a:off x="2126720" y="1046162"/>
              <a:ext cx="92605" cy="10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extrusionOk="0">
                  <a:moveTo>
                    <a:pt x="4800" y="0"/>
                  </a:moveTo>
                  <a:cubicBezTo>
                    <a:pt x="5880" y="0"/>
                    <a:pt x="5880" y="0"/>
                    <a:pt x="5880" y="0"/>
                  </a:cubicBezTo>
                  <a:cubicBezTo>
                    <a:pt x="5880" y="939"/>
                    <a:pt x="5880" y="939"/>
                    <a:pt x="5880" y="939"/>
                  </a:cubicBezTo>
                  <a:cubicBezTo>
                    <a:pt x="5880" y="1878"/>
                    <a:pt x="6960" y="2817"/>
                    <a:pt x="9120" y="2817"/>
                  </a:cubicBezTo>
                  <a:cubicBezTo>
                    <a:pt x="11280" y="3757"/>
                    <a:pt x="14520" y="3757"/>
                    <a:pt x="15600" y="3757"/>
                  </a:cubicBezTo>
                  <a:cubicBezTo>
                    <a:pt x="17760" y="4696"/>
                    <a:pt x="18840" y="4696"/>
                    <a:pt x="19920" y="3757"/>
                  </a:cubicBezTo>
                  <a:cubicBezTo>
                    <a:pt x="19920" y="2817"/>
                    <a:pt x="19920" y="2817"/>
                    <a:pt x="19920" y="2817"/>
                  </a:cubicBezTo>
                  <a:cubicBezTo>
                    <a:pt x="21000" y="2817"/>
                    <a:pt x="21000" y="2817"/>
                    <a:pt x="21000" y="2817"/>
                  </a:cubicBezTo>
                  <a:cubicBezTo>
                    <a:pt x="21000" y="3757"/>
                    <a:pt x="21000" y="6574"/>
                    <a:pt x="19920" y="7513"/>
                  </a:cubicBezTo>
                  <a:cubicBezTo>
                    <a:pt x="19920" y="7513"/>
                    <a:pt x="19920" y="7513"/>
                    <a:pt x="19920" y="8452"/>
                  </a:cubicBezTo>
                  <a:cubicBezTo>
                    <a:pt x="19920" y="8452"/>
                    <a:pt x="19920" y="8452"/>
                    <a:pt x="18840" y="8452"/>
                  </a:cubicBezTo>
                  <a:cubicBezTo>
                    <a:pt x="17760" y="8452"/>
                    <a:pt x="6960" y="14087"/>
                    <a:pt x="4800" y="14087"/>
                  </a:cubicBezTo>
                  <a:cubicBezTo>
                    <a:pt x="6960" y="15026"/>
                    <a:pt x="11280" y="15965"/>
                    <a:pt x="12360" y="16904"/>
                  </a:cubicBezTo>
                  <a:cubicBezTo>
                    <a:pt x="14520" y="16904"/>
                    <a:pt x="15600" y="17843"/>
                    <a:pt x="15600" y="15965"/>
                  </a:cubicBezTo>
                  <a:cubicBezTo>
                    <a:pt x="16680" y="15026"/>
                    <a:pt x="16680" y="15026"/>
                    <a:pt x="16680" y="15026"/>
                  </a:cubicBezTo>
                  <a:cubicBezTo>
                    <a:pt x="16680" y="15026"/>
                    <a:pt x="17760" y="15026"/>
                    <a:pt x="17760" y="15965"/>
                  </a:cubicBezTo>
                  <a:cubicBezTo>
                    <a:pt x="16680" y="17843"/>
                    <a:pt x="15600" y="19722"/>
                    <a:pt x="15600" y="21600"/>
                  </a:cubicBezTo>
                  <a:cubicBezTo>
                    <a:pt x="14520" y="21600"/>
                    <a:pt x="14520" y="21600"/>
                    <a:pt x="14520" y="20661"/>
                  </a:cubicBezTo>
                  <a:cubicBezTo>
                    <a:pt x="14520" y="20661"/>
                    <a:pt x="14520" y="20661"/>
                    <a:pt x="14520" y="20661"/>
                  </a:cubicBezTo>
                  <a:cubicBezTo>
                    <a:pt x="14520" y="19722"/>
                    <a:pt x="14520" y="18783"/>
                    <a:pt x="11280" y="17843"/>
                  </a:cubicBezTo>
                  <a:cubicBezTo>
                    <a:pt x="10200" y="17843"/>
                    <a:pt x="1560" y="15026"/>
                    <a:pt x="480" y="14087"/>
                  </a:cubicBezTo>
                  <a:cubicBezTo>
                    <a:pt x="480" y="14087"/>
                    <a:pt x="-600" y="14087"/>
                    <a:pt x="480" y="13148"/>
                  </a:cubicBezTo>
                  <a:cubicBezTo>
                    <a:pt x="2640" y="12209"/>
                    <a:pt x="16680" y="6574"/>
                    <a:pt x="17760" y="5635"/>
                  </a:cubicBezTo>
                  <a:cubicBezTo>
                    <a:pt x="15600" y="5635"/>
                    <a:pt x="10200" y="4696"/>
                    <a:pt x="9120" y="4696"/>
                  </a:cubicBezTo>
                  <a:cubicBezTo>
                    <a:pt x="5880" y="3757"/>
                    <a:pt x="4800" y="3757"/>
                    <a:pt x="4800" y="5635"/>
                  </a:cubicBezTo>
                  <a:cubicBezTo>
                    <a:pt x="4800" y="5635"/>
                    <a:pt x="4800" y="5635"/>
                    <a:pt x="4800" y="5635"/>
                  </a:cubicBezTo>
                  <a:cubicBezTo>
                    <a:pt x="3720" y="6574"/>
                    <a:pt x="3720" y="5635"/>
                    <a:pt x="3720" y="5635"/>
                  </a:cubicBezTo>
                  <a:cubicBezTo>
                    <a:pt x="3720" y="4696"/>
                    <a:pt x="4800" y="939"/>
                    <a:pt x="4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4" name="Figur">
              <a:extLst>
                <a:ext uri="{FF2B5EF4-FFF2-40B4-BE49-F238E27FC236}">
                  <a16:creationId xmlns:a16="http://schemas.microsoft.com/office/drawing/2014/main" id="{87A54D7C-238A-A6B4-B1D9-BD2C8B682D42}"/>
                </a:ext>
              </a:extLst>
            </p:cNvPr>
            <p:cNvSpPr/>
            <p:nvPr/>
          </p:nvSpPr>
          <p:spPr>
            <a:xfrm>
              <a:off x="903287" y="769937"/>
              <a:ext cx="90488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12209"/>
                  </a:moveTo>
                  <a:cubicBezTo>
                    <a:pt x="1137" y="12209"/>
                    <a:pt x="2274" y="13148"/>
                    <a:pt x="4547" y="14087"/>
                  </a:cubicBezTo>
                  <a:cubicBezTo>
                    <a:pt x="4547" y="14087"/>
                    <a:pt x="12505" y="17843"/>
                    <a:pt x="14779" y="18783"/>
                  </a:cubicBezTo>
                  <a:cubicBezTo>
                    <a:pt x="15916" y="19722"/>
                    <a:pt x="15916" y="20661"/>
                    <a:pt x="15916" y="20661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17053" y="21600"/>
                    <a:pt x="17053" y="21600"/>
                    <a:pt x="17053" y="21600"/>
                  </a:cubicBezTo>
                  <a:cubicBezTo>
                    <a:pt x="18189" y="20661"/>
                    <a:pt x="18189" y="18783"/>
                    <a:pt x="18189" y="16904"/>
                  </a:cubicBezTo>
                  <a:cubicBezTo>
                    <a:pt x="18189" y="15965"/>
                    <a:pt x="17053" y="15965"/>
                    <a:pt x="17053" y="15965"/>
                  </a:cubicBezTo>
                  <a:cubicBezTo>
                    <a:pt x="17053" y="16904"/>
                    <a:pt x="17053" y="16904"/>
                    <a:pt x="15916" y="16904"/>
                  </a:cubicBezTo>
                  <a:cubicBezTo>
                    <a:pt x="15916" y="17843"/>
                    <a:pt x="15916" y="17843"/>
                    <a:pt x="14779" y="16904"/>
                  </a:cubicBezTo>
                  <a:cubicBezTo>
                    <a:pt x="14779" y="16904"/>
                    <a:pt x="12505" y="15965"/>
                    <a:pt x="11368" y="15026"/>
                  </a:cubicBezTo>
                  <a:cubicBezTo>
                    <a:pt x="11368" y="15026"/>
                    <a:pt x="12505" y="11270"/>
                    <a:pt x="12505" y="10330"/>
                  </a:cubicBezTo>
                  <a:cubicBezTo>
                    <a:pt x="12505" y="11270"/>
                    <a:pt x="14779" y="11270"/>
                    <a:pt x="15916" y="11270"/>
                  </a:cubicBezTo>
                  <a:cubicBezTo>
                    <a:pt x="17053" y="11270"/>
                    <a:pt x="17053" y="12209"/>
                    <a:pt x="17053" y="12209"/>
                  </a:cubicBezTo>
                  <a:cubicBezTo>
                    <a:pt x="17053" y="13148"/>
                    <a:pt x="17053" y="13148"/>
                    <a:pt x="17053" y="13148"/>
                  </a:cubicBezTo>
                  <a:cubicBezTo>
                    <a:pt x="17053" y="14087"/>
                    <a:pt x="18189" y="14087"/>
                    <a:pt x="18189" y="13148"/>
                  </a:cubicBezTo>
                  <a:cubicBezTo>
                    <a:pt x="19326" y="9391"/>
                    <a:pt x="20463" y="6574"/>
                    <a:pt x="21600" y="1878"/>
                  </a:cubicBezTo>
                  <a:cubicBezTo>
                    <a:pt x="19326" y="939"/>
                    <a:pt x="17053" y="0"/>
                    <a:pt x="17053" y="0"/>
                  </a:cubicBezTo>
                  <a:cubicBezTo>
                    <a:pt x="15916" y="0"/>
                    <a:pt x="15916" y="939"/>
                    <a:pt x="15916" y="939"/>
                  </a:cubicBezTo>
                  <a:cubicBezTo>
                    <a:pt x="17053" y="1878"/>
                    <a:pt x="17053" y="1878"/>
                    <a:pt x="17053" y="1878"/>
                  </a:cubicBezTo>
                  <a:cubicBezTo>
                    <a:pt x="19326" y="2817"/>
                    <a:pt x="19326" y="3757"/>
                    <a:pt x="19326" y="4696"/>
                  </a:cubicBezTo>
                  <a:cubicBezTo>
                    <a:pt x="18189" y="5635"/>
                    <a:pt x="18189" y="5635"/>
                    <a:pt x="18189" y="6574"/>
                  </a:cubicBezTo>
                  <a:cubicBezTo>
                    <a:pt x="18189" y="8452"/>
                    <a:pt x="17053" y="8452"/>
                    <a:pt x="15916" y="8452"/>
                  </a:cubicBezTo>
                  <a:cubicBezTo>
                    <a:pt x="13642" y="8452"/>
                    <a:pt x="12505" y="8452"/>
                    <a:pt x="11368" y="8452"/>
                  </a:cubicBezTo>
                  <a:cubicBezTo>
                    <a:pt x="12505" y="3757"/>
                    <a:pt x="12505" y="3757"/>
                    <a:pt x="12505" y="3757"/>
                  </a:cubicBezTo>
                  <a:cubicBezTo>
                    <a:pt x="11368" y="3757"/>
                    <a:pt x="11368" y="3757"/>
                    <a:pt x="11368" y="3757"/>
                  </a:cubicBezTo>
                  <a:cubicBezTo>
                    <a:pt x="10232" y="7513"/>
                    <a:pt x="10232" y="7513"/>
                    <a:pt x="10232" y="7513"/>
                  </a:cubicBezTo>
                  <a:cubicBezTo>
                    <a:pt x="9095" y="7513"/>
                    <a:pt x="4547" y="7513"/>
                    <a:pt x="3411" y="7513"/>
                  </a:cubicBezTo>
                  <a:cubicBezTo>
                    <a:pt x="3411" y="7513"/>
                    <a:pt x="3411" y="7513"/>
                    <a:pt x="3411" y="6574"/>
                  </a:cubicBezTo>
                  <a:cubicBezTo>
                    <a:pt x="3411" y="6574"/>
                    <a:pt x="3411" y="5635"/>
                    <a:pt x="4547" y="3757"/>
                  </a:cubicBezTo>
                  <a:cubicBezTo>
                    <a:pt x="4547" y="2817"/>
                    <a:pt x="5684" y="1878"/>
                    <a:pt x="5684" y="1878"/>
                  </a:cubicBezTo>
                  <a:cubicBezTo>
                    <a:pt x="6821" y="1878"/>
                    <a:pt x="6821" y="1878"/>
                    <a:pt x="7958" y="1878"/>
                  </a:cubicBezTo>
                  <a:cubicBezTo>
                    <a:pt x="9095" y="939"/>
                    <a:pt x="7958" y="939"/>
                    <a:pt x="7958" y="0"/>
                  </a:cubicBezTo>
                  <a:cubicBezTo>
                    <a:pt x="6821" y="0"/>
                    <a:pt x="4547" y="0"/>
                    <a:pt x="3411" y="0"/>
                  </a:cubicBezTo>
                  <a:cubicBezTo>
                    <a:pt x="2274" y="3757"/>
                    <a:pt x="2274" y="5635"/>
                    <a:pt x="1137" y="8452"/>
                  </a:cubicBezTo>
                  <a:cubicBezTo>
                    <a:pt x="1137" y="10330"/>
                    <a:pt x="1137" y="11270"/>
                    <a:pt x="0" y="12209"/>
                  </a:cubicBezTo>
                  <a:cubicBezTo>
                    <a:pt x="0" y="12209"/>
                    <a:pt x="0" y="13148"/>
                    <a:pt x="1137" y="12209"/>
                  </a:cubicBezTo>
                  <a:close/>
                  <a:moveTo>
                    <a:pt x="2274" y="10330"/>
                  </a:moveTo>
                  <a:cubicBezTo>
                    <a:pt x="3411" y="10330"/>
                    <a:pt x="3411" y="10330"/>
                    <a:pt x="3411" y="10330"/>
                  </a:cubicBezTo>
                  <a:cubicBezTo>
                    <a:pt x="4547" y="10330"/>
                    <a:pt x="9095" y="10330"/>
                    <a:pt x="10232" y="10330"/>
                  </a:cubicBezTo>
                  <a:cubicBezTo>
                    <a:pt x="10232" y="11270"/>
                    <a:pt x="10232" y="14087"/>
                    <a:pt x="10232" y="15026"/>
                  </a:cubicBezTo>
                  <a:cubicBezTo>
                    <a:pt x="7958" y="14087"/>
                    <a:pt x="3411" y="11270"/>
                    <a:pt x="3411" y="11270"/>
                  </a:cubicBezTo>
                  <a:cubicBezTo>
                    <a:pt x="2274" y="11270"/>
                    <a:pt x="2274" y="11270"/>
                    <a:pt x="2274" y="103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5" name="Figur">
              <a:extLst>
                <a:ext uri="{FF2B5EF4-FFF2-40B4-BE49-F238E27FC236}">
                  <a16:creationId xmlns:a16="http://schemas.microsoft.com/office/drawing/2014/main" id="{7F917F23-25A1-5E69-B50C-5F95B3C7FC3C}"/>
                </a:ext>
              </a:extLst>
            </p:cNvPr>
            <p:cNvSpPr/>
            <p:nvPr/>
          </p:nvSpPr>
          <p:spPr>
            <a:xfrm>
              <a:off x="1849437" y="1387475"/>
              <a:ext cx="103585" cy="11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20618" y="15552"/>
                  </a:moveTo>
                  <a:cubicBezTo>
                    <a:pt x="20618" y="14688"/>
                    <a:pt x="19636" y="13824"/>
                    <a:pt x="19636" y="12960"/>
                  </a:cubicBezTo>
                  <a:cubicBezTo>
                    <a:pt x="19636" y="12096"/>
                    <a:pt x="17673" y="5184"/>
                    <a:pt x="17673" y="3456"/>
                  </a:cubicBezTo>
                  <a:cubicBezTo>
                    <a:pt x="17673" y="2592"/>
                    <a:pt x="17673" y="1728"/>
                    <a:pt x="18655" y="1728"/>
                  </a:cubicBezTo>
                  <a:cubicBezTo>
                    <a:pt x="18655" y="1728"/>
                    <a:pt x="18655" y="1728"/>
                    <a:pt x="18655" y="864"/>
                  </a:cubicBezTo>
                  <a:cubicBezTo>
                    <a:pt x="18655" y="864"/>
                    <a:pt x="18655" y="0"/>
                    <a:pt x="17673" y="0"/>
                  </a:cubicBezTo>
                  <a:cubicBezTo>
                    <a:pt x="17673" y="864"/>
                    <a:pt x="15709" y="1728"/>
                    <a:pt x="13745" y="3456"/>
                  </a:cubicBezTo>
                  <a:cubicBezTo>
                    <a:pt x="13745" y="3456"/>
                    <a:pt x="13745" y="4320"/>
                    <a:pt x="14727" y="4320"/>
                  </a:cubicBezTo>
                  <a:cubicBezTo>
                    <a:pt x="14727" y="4320"/>
                    <a:pt x="14727" y="4320"/>
                    <a:pt x="15709" y="3456"/>
                  </a:cubicBezTo>
                  <a:cubicBezTo>
                    <a:pt x="15709" y="3456"/>
                    <a:pt x="15709" y="3456"/>
                    <a:pt x="15709" y="4320"/>
                  </a:cubicBezTo>
                  <a:cubicBezTo>
                    <a:pt x="16691" y="5184"/>
                    <a:pt x="16691" y="6912"/>
                    <a:pt x="16691" y="7776"/>
                  </a:cubicBezTo>
                  <a:cubicBezTo>
                    <a:pt x="16691" y="7776"/>
                    <a:pt x="12764" y="9504"/>
                    <a:pt x="12764" y="10368"/>
                  </a:cubicBezTo>
                  <a:cubicBezTo>
                    <a:pt x="12764" y="10368"/>
                    <a:pt x="11782" y="8640"/>
                    <a:pt x="10800" y="7776"/>
                  </a:cubicBezTo>
                  <a:cubicBezTo>
                    <a:pt x="9818" y="6912"/>
                    <a:pt x="10800" y="6048"/>
                    <a:pt x="10800" y="6048"/>
                  </a:cubicBezTo>
                  <a:cubicBezTo>
                    <a:pt x="11782" y="6048"/>
                    <a:pt x="11782" y="6048"/>
                    <a:pt x="11782" y="6048"/>
                  </a:cubicBezTo>
                  <a:cubicBezTo>
                    <a:pt x="11782" y="5184"/>
                    <a:pt x="11782" y="5184"/>
                    <a:pt x="10800" y="5184"/>
                  </a:cubicBezTo>
                  <a:cubicBezTo>
                    <a:pt x="7855" y="6912"/>
                    <a:pt x="4909" y="8640"/>
                    <a:pt x="0" y="10368"/>
                  </a:cubicBezTo>
                  <a:cubicBezTo>
                    <a:pt x="982" y="12096"/>
                    <a:pt x="1964" y="13824"/>
                    <a:pt x="1964" y="14688"/>
                  </a:cubicBezTo>
                  <a:cubicBezTo>
                    <a:pt x="2945" y="13824"/>
                    <a:pt x="2945" y="13824"/>
                    <a:pt x="2945" y="13824"/>
                  </a:cubicBezTo>
                  <a:cubicBezTo>
                    <a:pt x="2945" y="12960"/>
                    <a:pt x="2945" y="12960"/>
                    <a:pt x="2945" y="12960"/>
                  </a:cubicBezTo>
                  <a:cubicBezTo>
                    <a:pt x="2945" y="11232"/>
                    <a:pt x="2945" y="10368"/>
                    <a:pt x="3927" y="10368"/>
                  </a:cubicBezTo>
                  <a:cubicBezTo>
                    <a:pt x="4909" y="9504"/>
                    <a:pt x="4909" y="9504"/>
                    <a:pt x="5891" y="9504"/>
                  </a:cubicBezTo>
                  <a:cubicBezTo>
                    <a:pt x="6873" y="8640"/>
                    <a:pt x="7855" y="8640"/>
                    <a:pt x="8836" y="10368"/>
                  </a:cubicBezTo>
                  <a:cubicBezTo>
                    <a:pt x="9818" y="10368"/>
                    <a:pt x="10800" y="12096"/>
                    <a:pt x="10800" y="12096"/>
                  </a:cubicBezTo>
                  <a:cubicBezTo>
                    <a:pt x="10800" y="12096"/>
                    <a:pt x="7855" y="13824"/>
                    <a:pt x="6873" y="13824"/>
                  </a:cubicBezTo>
                  <a:cubicBezTo>
                    <a:pt x="7855" y="14688"/>
                    <a:pt x="7855" y="14688"/>
                    <a:pt x="7855" y="15552"/>
                  </a:cubicBezTo>
                  <a:cubicBezTo>
                    <a:pt x="8836" y="14688"/>
                    <a:pt x="10800" y="13824"/>
                    <a:pt x="11782" y="12960"/>
                  </a:cubicBezTo>
                  <a:cubicBezTo>
                    <a:pt x="12764" y="13824"/>
                    <a:pt x="14727" y="16416"/>
                    <a:pt x="15709" y="16416"/>
                  </a:cubicBezTo>
                  <a:cubicBezTo>
                    <a:pt x="15709" y="17280"/>
                    <a:pt x="15709" y="17280"/>
                    <a:pt x="14727" y="17280"/>
                  </a:cubicBezTo>
                  <a:cubicBezTo>
                    <a:pt x="14727" y="17280"/>
                    <a:pt x="13745" y="18144"/>
                    <a:pt x="12764" y="19008"/>
                  </a:cubicBezTo>
                  <a:cubicBezTo>
                    <a:pt x="10800" y="19872"/>
                    <a:pt x="9818" y="19008"/>
                    <a:pt x="9818" y="19008"/>
                  </a:cubicBezTo>
                  <a:cubicBezTo>
                    <a:pt x="8836" y="19008"/>
                    <a:pt x="8836" y="18144"/>
                    <a:pt x="8836" y="18144"/>
                  </a:cubicBezTo>
                  <a:cubicBezTo>
                    <a:pt x="7855" y="18144"/>
                    <a:pt x="6873" y="18144"/>
                    <a:pt x="6873" y="19008"/>
                  </a:cubicBezTo>
                  <a:cubicBezTo>
                    <a:pt x="7855" y="19872"/>
                    <a:pt x="8836" y="20736"/>
                    <a:pt x="9818" y="21600"/>
                  </a:cubicBezTo>
                  <a:cubicBezTo>
                    <a:pt x="12764" y="19872"/>
                    <a:pt x="14727" y="19008"/>
                    <a:pt x="17673" y="17280"/>
                  </a:cubicBezTo>
                  <a:cubicBezTo>
                    <a:pt x="19636" y="16416"/>
                    <a:pt x="19636" y="16416"/>
                    <a:pt x="20618" y="15552"/>
                  </a:cubicBezTo>
                  <a:cubicBezTo>
                    <a:pt x="21600" y="15552"/>
                    <a:pt x="21600" y="15552"/>
                    <a:pt x="20618" y="15552"/>
                  </a:cubicBezTo>
                  <a:close/>
                  <a:moveTo>
                    <a:pt x="18655" y="15552"/>
                  </a:moveTo>
                  <a:cubicBezTo>
                    <a:pt x="17673" y="15552"/>
                    <a:pt x="17673" y="15552"/>
                    <a:pt x="17673" y="15552"/>
                  </a:cubicBezTo>
                  <a:cubicBezTo>
                    <a:pt x="16691" y="14688"/>
                    <a:pt x="14727" y="12096"/>
                    <a:pt x="13745" y="11232"/>
                  </a:cubicBezTo>
                  <a:cubicBezTo>
                    <a:pt x="14727" y="10368"/>
                    <a:pt x="16691" y="9504"/>
                    <a:pt x="17673" y="8640"/>
                  </a:cubicBezTo>
                  <a:cubicBezTo>
                    <a:pt x="17673" y="10368"/>
                    <a:pt x="18655" y="14688"/>
                    <a:pt x="18655" y="14688"/>
                  </a:cubicBezTo>
                  <a:cubicBezTo>
                    <a:pt x="18655" y="15552"/>
                    <a:pt x="18655" y="15552"/>
                    <a:pt x="18655" y="1555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6" name="Figur">
              <a:extLst>
                <a:ext uri="{FF2B5EF4-FFF2-40B4-BE49-F238E27FC236}">
                  <a16:creationId xmlns:a16="http://schemas.microsoft.com/office/drawing/2014/main" id="{A1BD3E10-07DE-D9DE-4C3D-AA73AD9AD058}"/>
                </a:ext>
              </a:extLst>
            </p:cNvPr>
            <p:cNvSpPr/>
            <p:nvPr/>
          </p:nvSpPr>
          <p:spPr>
            <a:xfrm>
              <a:off x="962351" y="1144587"/>
              <a:ext cx="88574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600" extrusionOk="0">
                  <a:moveTo>
                    <a:pt x="4090" y="15965"/>
                  </a:moveTo>
                  <a:cubicBezTo>
                    <a:pt x="7501" y="15026"/>
                    <a:pt x="12048" y="12209"/>
                    <a:pt x="14322" y="12209"/>
                  </a:cubicBezTo>
                  <a:cubicBezTo>
                    <a:pt x="16596" y="11270"/>
                    <a:pt x="16596" y="10330"/>
                    <a:pt x="16596" y="9391"/>
                  </a:cubicBezTo>
                  <a:cubicBezTo>
                    <a:pt x="16596" y="9391"/>
                    <a:pt x="16596" y="8452"/>
                    <a:pt x="15459" y="8452"/>
                  </a:cubicBezTo>
                  <a:cubicBezTo>
                    <a:pt x="16596" y="8452"/>
                    <a:pt x="16596" y="7513"/>
                    <a:pt x="17732" y="7513"/>
                  </a:cubicBezTo>
                  <a:cubicBezTo>
                    <a:pt x="18869" y="9391"/>
                    <a:pt x="20006" y="12209"/>
                    <a:pt x="21143" y="14087"/>
                  </a:cubicBezTo>
                  <a:cubicBezTo>
                    <a:pt x="20006" y="15026"/>
                    <a:pt x="20006" y="15026"/>
                    <a:pt x="20006" y="15026"/>
                  </a:cubicBezTo>
                  <a:cubicBezTo>
                    <a:pt x="20006" y="14087"/>
                    <a:pt x="20006" y="14087"/>
                    <a:pt x="20006" y="14087"/>
                  </a:cubicBezTo>
                  <a:cubicBezTo>
                    <a:pt x="18869" y="13148"/>
                    <a:pt x="17732" y="13148"/>
                    <a:pt x="15459" y="14087"/>
                  </a:cubicBezTo>
                  <a:cubicBezTo>
                    <a:pt x="13185" y="15026"/>
                    <a:pt x="9775" y="16904"/>
                    <a:pt x="8638" y="16904"/>
                  </a:cubicBezTo>
                  <a:cubicBezTo>
                    <a:pt x="6364" y="18783"/>
                    <a:pt x="6364" y="18783"/>
                    <a:pt x="6364" y="19722"/>
                  </a:cubicBezTo>
                  <a:cubicBezTo>
                    <a:pt x="6364" y="20661"/>
                    <a:pt x="6364" y="20661"/>
                    <a:pt x="6364" y="20661"/>
                  </a:cubicBezTo>
                  <a:cubicBezTo>
                    <a:pt x="6364" y="20661"/>
                    <a:pt x="6364" y="21600"/>
                    <a:pt x="5227" y="21600"/>
                  </a:cubicBezTo>
                  <a:cubicBezTo>
                    <a:pt x="4090" y="18783"/>
                    <a:pt x="1817" y="15965"/>
                    <a:pt x="1817" y="15026"/>
                  </a:cubicBezTo>
                  <a:cubicBezTo>
                    <a:pt x="680" y="14087"/>
                    <a:pt x="680" y="14087"/>
                    <a:pt x="680" y="13148"/>
                  </a:cubicBezTo>
                  <a:cubicBezTo>
                    <a:pt x="-457" y="11270"/>
                    <a:pt x="-457" y="8452"/>
                    <a:pt x="2954" y="7513"/>
                  </a:cubicBezTo>
                  <a:cubicBezTo>
                    <a:pt x="5227" y="6574"/>
                    <a:pt x="7501" y="7513"/>
                    <a:pt x="8638" y="8452"/>
                  </a:cubicBezTo>
                  <a:cubicBezTo>
                    <a:pt x="9775" y="7513"/>
                    <a:pt x="10911" y="5635"/>
                    <a:pt x="10911" y="3757"/>
                  </a:cubicBezTo>
                  <a:cubicBezTo>
                    <a:pt x="12048" y="2817"/>
                    <a:pt x="12048" y="1878"/>
                    <a:pt x="12048" y="939"/>
                  </a:cubicBezTo>
                  <a:cubicBezTo>
                    <a:pt x="12048" y="939"/>
                    <a:pt x="12048" y="939"/>
                    <a:pt x="12048" y="0"/>
                  </a:cubicBezTo>
                  <a:cubicBezTo>
                    <a:pt x="13185" y="0"/>
                    <a:pt x="13185" y="0"/>
                    <a:pt x="13185" y="0"/>
                  </a:cubicBezTo>
                  <a:cubicBezTo>
                    <a:pt x="13185" y="0"/>
                    <a:pt x="14322" y="1878"/>
                    <a:pt x="15459" y="3757"/>
                  </a:cubicBezTo>
                  <a:cubicBezTo>
                    <a:pt x="14322" y="5635"/>
                    <a:pt x="10911" y="10330"/>
                    <a:pt x="10911" y="11270"/>
                  </a:cubicBezTo>
                  <a:cubicBezTo>
                    <a:pt x="9775" y="11270"/>
                    <a:pt x="9775" y="11270"/>
                    <a:pt x="9775" y="11270"/>
                  </a:cubicBezTo>
                  <a:cubicBezTo>
                    <a:pt x="9775" y="10330"/>
                    <a:pt x="8638" y="9391"/>
                    <a:pt x="7501" y="9391"/>
                  </a:cubicBezTo>
                  <a:cubicBezTo>
                    <a:pt x="5227" y="9391"/>
                    <a:pt x="5227" y="10330"/>
                    <a:pt x="4090" y="10330"/>
                  </a:cubicBezTo>
                  <a:cubicBezTo>
                    <a:pt x="4090" y="10330"/>
                    <a:pt x="2954" y="11270"/>
                    <a:pt x="2954" y="12209"/>
                  </a:cubicBezTo>
                  <a:cubicBezTo>
                    <a:pt x="1817" y="12209"/>
                    <a:pt x="2954" y="14087"/>
                    <a:pt x="2954" y="14087"/>
                  </a:cubicBezTo>
                  <a:cubicBezTo>
                    <a:pt x="2954" y="15026"/>
                    <a:pt x="2954" y="15026"/>
                    <a:pt x="4090" y="15965"/>
                  </a:cubicBezTo>
                  <a:cubicBezTo>
                    <a:pt x="4090" y="15965"/>
                    <a:pt x="4090" y="15965"/>
                    <a:pt x="4090" y="159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7" name="Figur">
              <a:extLst>
                <a:ext uri="{FF2B5EF4-FFF2-40B4-BE49-F238E27FC236}">
                  <a16:creationId xmlns:a16="http://schemas.microsoft.com/office/drawing/2014/main" id="{E20D920B-2F9F-147A-590A-49E759447793}"/>
                </a:ext>
              </a:extLst>
            </p:cNvPr>
            <p:cNvSpPr/>
            <p:nvPr/>
          </p:nvSpPr>
          <p:spPr>
            <a:xfrm>
              <a:off x="1213441" y="1411287"/>
              <a:ext cx="83547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600" extrusionOk="0">
                  <a:moveTo>
                    <a:pt x="7794" y="17843"/>
                  </a:moveTo>
                  <a:cubicBezTo>
                    <a:pt x="8931" y="15026"/>
                    <a:pt x="12341" y="11270"/>
                    <a:pt x="12341" y="10330"/>
                  </a:cubicBezTo>
                  <a:cubicBezTo>
                    <a:pt x="14615" y="7513"/>
                    <a:pt x="14615" y="7513"/>
                    <a:pt x="13478" y="6574"/>
                  </a:cubicBezTo>
                  <a:cubicBezTo>
                    <a:pt x="12341" y="6574"/>
                    <a:pt x="12341" y="6574"/>
                    <a:pt x="12341" y="5635"/>
                  </a:cubicBezTo>
                  <a:cubicBezTo>
                    <a:pt x="12341" y="5635"/>
                    <a:pt x="12341" y="4696"/>
                    <a:pt x="13478" y="4696"/>
                  </a:cubicBezTo>
                  <a:cubicBezTo>
                    <a:pt x="14615" y="5635"/>
                    <a:pt x="18025" y="7513"/>
                    <a:pt x="20299" y="8452"/>
                  </a:cubicBezTo>
                  <a:cubicBezTo>
                    <a:pt x="20299" y="9391"/>
                    <a:pt x="20299" y="9391"/>
                    <a:pt x="20299" y="9391"/>
                  </a:cubicBezTo>
                  <a:cubicBezTo>
                    <a:pt x="19162" y="9391"/>
                    <a:pt x="19162" y="9391"/>
                    <a:pt x="19162" y="9391"/>
                  </a:cubicBezTo>
                  <a:cubicBezTo>
                    <a:pt x="18025" y="8452"/>
                    <a:pt x="16888" y="9391"/>
                    <a:pt x="15752" y="11270"/>
                  </a:cubicBezTo>
                  <a:cubicBezTo>
                    <a:pt x="14615" y="13148"/>
                    <a:pt x="12341" y="15965"/>
                    <a:pt x="12341" y="16904"/>
                  </a:cubicBezTo>
                  <a:cubicBezTo>
                    <a:pt x="11204" y="18783"/>
                    <a:pt x="11204" y="19722"/>
                    <a:pt x="12341" y="19722"/>
                  </a:cubicBezTo>
                  <a:cubicBezTo>
                    <a:pt x="12341" y="20661"/>
                    <a:pt x="12341" y="20661"/>
                    <a:pt x="12341" y="20661"/>
                  </a:cubicBezTo>
                  <a:cubicBezTo>
                    <a:pt x="12341" y="21600"/>
                    <a:pt x="12341" y="21600"/>
                    <a:pt x="12341" y="21600"/>
                  </a:cubicBezTo>
                  <a:cubicBezTo>
                    <a:pt x="8931" y="20661"/>
                    <a:pt x="5520" y="18783"/>
                    <a:pt x="4383" y="17843"/>
                  </a:cubicBezTo>
                  <a:cubicBezTo>
                    <a:pt x="4383" y="17843"/>
                    <a:pt x="3246" y="17843"/>
                    <a:pt x="2110" y="16904"/>
                  </a:cubicBezTo>
                  <a:cubicBezTo>
                    <a:pt x="973" y="15965"/>
                    <a:pt x="-1301" y="14087"/>
                    <a:pt x="973" y="11270"/>
                  </a:cubicBezTo>
                  <a:cubicBezTo>
                    <a:pt x="2110" y="9391"/>
                    <a:pt x="4383" y="9391"/>
                    <a:pt x="6657" y="9391"/>
                  </a:cubicBezTo>
                  <a:cubicBezTo>
                    <a:pt x="5520" y="8452"/>
                    <a:pt x="5520" y="6574"/>
                    <a:pt x="5520" y="4696"/>
                  </a:cubicBezTo>
                  <a:cubicBezTo>
                    <a:pt x="4383" y="2817"/>
                    <a:pt x="4383" y="1878"/>
                    <a:pt x="4383" y="1878"/>
                  </a:cubicBezTo>
                  <a:cubicBezTo>
                    <a:pt x="3246" y="1878"/>
                    <a:pt x="3246" y="1878"/>
                    <a:pt x="3246" y="939"/>
                  </a:cubicBezTo>
                  <a:cubicBezTo>
                    <a:pt x="3246" y="939"/>
                    <a:pt x="3246" y="0"/>
                    <a:pt x="4383" y="0"/>
                  </a:cubicBezTo>
                  <a:cubicBezTo>
                    <a:pt x="4383" y="0"/>
                    <a:pt x="6657" y="1878"/>
                    <a:pt x="8931" y="2817"/>
                  </a:cubicBezTo>
                  <a:cubicBezTo>
                    <a:pt x="8931" y="3757"/>
                    <a:pt x="10067" y="10330"/>
                    <a:pt x="10067" y="11270"/>
                  </a:cubicBezTo>
                  <a:cubicBezTo>
                    <a:pt x="8931" y="11270"/>
                    <a:pt x="8931" y="11270"/>
                    <a:pt x="8931" y="11270"/>
                  </a:cubicBezTo>
                  <a:cubicBezTo>
                    <a:pt x="7794" y="11270"/>
                    <a:pt x="6657" y="10330"/>
                    <a:pt x="5520" y="11270"/>
                  </a:cubicBezTo>
                  <a:cubicBezTo>
                    <a:pt x="4383" y="11270"/>
                    <a:pt x="4383" y="12209"/>
                    <a:pt x="3246" y="13148"/>
                  </a:cubicBezTo>
                  <a:cubicBezTo>
                    <a:pt x="3246" y="13148"/>
                    <a:pt x="3246" y="14087"/>
                    <a:pt x="3246" y="15026"/>
                  </a:cubicBezTo>
                  <a:cubicBezTo>
                    <a:pt x="3246" y="15965"/>
                    <a:pt x="4383" y="16904"/>
                    <a:pt x="5520" y="16904"/>
                  </a:cubicBezTo>
                  <a:cubicBezTo>
                    <a:pt x="6657" y="17843"/>
                    <a:pt x="6657" y="17843"/>
                    <a:pt x="6657" y="17843"/>
                  </a:cubicBezTo>
                  <a:cubicBezTo>
                    <a:pt x="7794" y="17843"/>
                    <a:pt x="7794" y="17843"/>
                    <a:pt x="7794" y="1784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8" name="Figur">
              <a:extLst>
                <a:ext uri="{FF2B5EF4-FFF2-40B4-BE49-F238E27FC236}">
                  <a16:creationId xmlns:a16="http://schemas.microsoft.com/office/drawing/2014/main" id="{2011F767-04DC-AC01-406B-1605786ABE74}"/>
                </a:ext>
              </a:extLst>
            </p:cNvPr>
            <p:cNvSpPr/>
            <p:nvPr/>
          </p:nvSpPr>
          <p:spPr>
            <a:xfrm>
              <a:off x="965200" y="598487"/>
              <a:ext cx="77138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6" h="21600" extrusionOk="0">
                  <a:moveTo>
                    <a:pt x="16800" y="20400"/>
                  </a:moveTo>
                  <a:cubicBezTo>
                    <a:pt x="16800" y="19200"/>
                    <a:pt x="19200" y="14400"/>
                    <a:pt x="15600" y="10800"/>
                  </a:cubicBezTo>
                  <a:cubicBezTo>
                    <a:pt x="12000" y="8400"/>
                    <a:pt x="8400" y="12000"/>
                    <a:pt x="6000" y="15600"/>
                  </a:cubicBezTo>
                  <a:cubicBezTo>
                    <a:pt x="4800" y="14400"/>
                    <a:pt x="1200" y="10800"/>
                    <a:pt x="0" y="9600"/>
                  </a:cubicBezTo>
                  <a:cubicBezTo>
                    <a:pt x="0" y="9600"/>
                    <a:pt x="2400" y="1200"/>
                    <a:pt x="2400" y="0"/>
                  </a:cubicBezTo>
                  <a:cubicBezTo>
                    <a:pt x="3600" y="1200"/>
                    <a:pt x="4800" y="1200"/>
                    <a:pt x="6000" y="2400"/>
                  </a:cubicBezTo>
                  <a:cubicBezTo>
                    <a:pt x="4800" y="3600"/>
                    <a:pt x="3600" y="9600"/>
                    <a:pt x="2400" y="10800"/>
                  </a:cubicBezTo>
                  <a:cubicBezTo>
                    <a:pt x="3600" y="10800"/>
                    <a:pt x="4800" y="12000"/>
                    <a:pt x="4800" y="12000"/>
                  </a:cubicBezTo>
                  <a:cubicBezTo>
                    <a:pt x="6000" y="10800"/>
                    <a:pt x="7200" y="6000"/>
                    <a:pt x="12000" y="6000"/>
                  </a:cubicBezTo>
                  <a:cubicBezTo>
                    <a:pt x="18000" y="6000"/>
                    <a:pt x="21600" y="13200"/>
                    <a:pt x="18000" y="21600"/>
                  </a:cubicBezTo>
                  <a:cubicBezTo>
                    <a:pt x="18000" y="21600"/>
                    <a:pt x="16800" y="21600"/>
                    <a:pt x="16800" y="20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9" name="Figur">
              <a:extLst>
                <a:ext uri="{FF2B5EF4-FFF2-40B4-BE49-F238E27FC236}">
                  <a16:creationId xmlns:a16="http://schemas.microsoft.com/office/drawing/2014/main" id="{C46C83FD-C380-B5F2-57B4-0E91B6CA20CF}"/>
                </a:ext>
              </a:extLst>
            </p:cNvPr>
            <p:cNvSpPr/>
            <p:nvPr/>
          </p:nvSpPr>
          <p:spPr>
            <a:xfrm>
              <a:off x="1002109" y="546100"/>
              <a:ext cx="73927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extrusionOk="0">
                  <a:moveTo>
                    <a:pt x="318" y="10800"/>
                  </a:moveTo>
                  <a:cubicBezTo>
                    <a:pt x="318" y="9450"/>
                    <a:pt x="-953" y="6750"/>
                    <a:pt x="1588" y="2700"/>
                  </a:cubicBezTo>
                  <a:cubicBezTo>
                    <a:pt x="1588" y="1350"/>
                    <a:pt x="2859" y="0"/>
                    <a:pt x="5400" y="0"/>
                  </a:cubicBezTo>
                  <a:cubicBezTo>
                    <a:pt x="6671" y="0"/>
                    <a:pt x="9212" y="1350"/>
                    <a:pt x="9212" y="5400"/>
                  </a:cubicBezTo>
                  <a:cubicBezTo>
                    <a:pt x="10482" y="4050"/>
                    <a:pt x="11753" y="2700"/>
                    <a:pt x="14294" y="4050"/>
                  </a:cubicBezTo>
                  <a:cubicBezTo>
                    <a:pt x="14294" y="4050"/>
                    <a:pt x="19376" y="4050"/>
                    <a:pt x="19376" y="12150"/>
                  </a:cubicBezTo>
                  <a:cubicBezTo>
                    <a:pt x="20647" y="16200"/>
                    <a:pt x="18106" y="20250"/>
                    <a:pt x="16835" y="21600"/>
                  </a:cubicBezTo>
                  <a:cubicBezTo>
                    <a:pt x="14294" y="21600"/>
                    <a:pt x="11753" y="18900"/>
                    <a:pt x="14294" y="17550"/>
                  </a:cubicBezTo>
                  <a:cubicBezTo>
                    <a:pt x="15565" y="17550"/>
                    <a:pt x="16835" y="17550"/>
                    <a:pt x="16835" y="17550"/>
                  </a:cubicBezTo>
                  <a:cubicBezTo>
                    <a:pt x="18106" y="16200"/>
                    <a:pt x="18106" y="12150"/>
                    <a:pt x="15565" y="9450"/>
                  </a:cubicBezTo>
                  <a:cubicBezTo>
                    <a:pt x="14294" y="8100"/>
                    <a:pt x="11753" y="6750"/>
                    <a:pt x="9212" y="9450"/>
                  </a:cubicBezTo>
                  <a:cubicBezTo>
                    <a:pt x="9212" y="10800"/>
                    <a:pt x="9212" y="10800"/>
                    <a:pt x="9212" y="13500"/>
                  </a:cubicBezTo>
                  <a:cubicBezTo>
                    <a:pt x="7941" y="14850"/>
                    <a:pt x="6671" y="14850"/>
                    <a:pt x="6671" y="13500"/>
                  </a:cubicBezTo>
                  <a:cubicBezTo>
                    <a:pt x="6671" y="12150"/>
                    <a:pt x="7941" y="9450"/>
                    <a:pt x="6671" y="6750"/>
                  </a:cubicBezTo>
                  <a:cubicBezTo>
                    <a:pt x="6671" y="4050"/>
                    <a:pt x="4129" y="2700"/>
                    <a:pt x="2859" y="4050"/>
                  </a:cubicBezTo>
                  <a:cubicBezTo>
                    <a:pt x="1588" y="6750"/>
                    <a:pt x="1588" y="9450"/>
                    <a:pt x="2859" y="9450"/>
                  </a:cubicBezTo>
                  <a:cubicBezTo>
                    <a:pt x="1588" y="10800"/>
                    <a:pt x="318" y="10800"/>
                    <a:pt x="318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0" name="Figur">
              <a:extLst>
                <a:ext uri="{FF2B5EF4-FFF2-40B4-BE49-F238E27FC236}">
                  <a16:creationId xmlns:a16="http://schemas.microsoft.com/office/drawing/2014/main" id="{9D36DDCE-5B3F-D314-BE80-23A56E8E0D2C}"/>
                </a:ext>
              </a:extLst>
            </p:cNvPr>
            <p:cNvSpPr/>
            <p:nvPr/>
          </p:nvSpPr>
          <p:spPr>
            <a:xfrm>
              <a:off x="1878012" y="152400"/>
              <a:ext cx="106749" cy="13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extrusionOk="0">
                  <a:moveTo>
                    <a:pt x="0" y="17743"/>
                  </a:moveTo>
                  <a:cubicBezTo>
                    <a:pt x="0" y="16971"/>
                    <a:pt x="0" y="16200"/>
                    <a:pt x="939" y="16200"/>
                  </a:cubicBezTo>
                  <a:cubicBezTo>
                    <a:pt x="1878" y="16200"/>
                    <a:pt x="1878" y="16200"/>
                    <a:pt x="1878" y="16200"/>
                  </a:cubicBezTo>
                  <a:cubicBezTo>
                    <a:pt x="3757" y="16971"/>
                    <a:pt x="4696" y="16971"/>
                    <a:pt x="6574" y="13886"/>
                  </a:cubicBezTo>
                  <a:cubicBezTo>
                    <a:pt x="7513" y="11571"/>
                    <a:pt x="9391" y="7714"/>
                    <a:pt x="10330" y="6171"/>
                  </a:cubicBezTo>
                  <a:cubicBezTo>
                    <a:pt x="11270" y="4629"/>
                    <a:pt x="13148" y="3086"/>
                    <a:pt x="11270" y="2314"/>
                  </a:cubicBezTo>
                  <a:cubicBezTo>
                    <a:pt x="10330" y="1543"/>
                    <a:pt x="10330" y="1543"/>
                    <a:pt x="10330" y="1543"/>
                  </a:cubicBezTo>
                  <a:cubicBezTo>
                    <a:pt x="9391" y="1543"/>
                    <a:pt x="10330" y="0"/>
                    <a:pt x="10330" y="0"/>
                  </a:cubicBezTo>
                  <a:cubicBezTo>
                    <a:pt x="15026" y="1543"/>
                    <a:pt x="18783" y="3086"/>
                    <a:pt x="20661" y="4629"/>
                  </a:cubicBezTo>
                  <a:cubicBezTo>
                    <a:pt x="21600" y="4629"/>
                    <a:pt x="20661" y="6171"/>
                    <a:pt x="19722" y="6171"/>
                  </a:cubicBezTo>
                  <a:cubicBezTo>
                    <a:pt x="19722" y="6171"/>
                    <a:pt x="19722" y="5400"/>
                    <a:pt x="18783" y="5400"/>
                  </a:cubicBezTo>
                  <a:cubicBezTo>
                    <a:pt x="16904" y="4629"/>
                    <a:pt x="15965" y="6171"/>
                    <a:pt x="15026" y="8486"/>
                  </a:cubicBezTo>
                  <a:cubicBezTo>
                    <a:pt x="13148" y="10800"/>
                    <a:pt x="11270" y="13886"/>
                    <a:pt x="10330" y="15429"/>
                  </a:cubicBezTo>
                  <a:cubicBezTo>
                    <a:pt x="8452" y="17743"/>
                    <a:pt x="8452" y="18514"/>
                    <a:pt x="10330" y="20057"/>
                  </a:cubicBezTo>
                  <a:cubicBezTo>
                    <a:pt x="10330" y="20057"/>
                    <a:pt x="10330" y="20057"/>
                    <a:pt x="11270" y="20829"/>
                  </a:cubicBezTo>
                  <a:cubicBezTo>
                    <a:pt x="10330" y="21600"/>
                    <a:pt x="10330" y="21600"/>
                    <a:pt x="10330" y="21600"/>
                  </a:cubicBezTo>
                  <a:cubicBezTo>
                    <a:pt x="7513" y="20829"/>
                    <a:pt x="2817" y="18514"/>
                    <a:pt x="0" y="1774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1" name="Figur">
              <a:extLst>
                <a:ext uri="{FF2B5EF4-FFF2-40B4-BE49-F238E27FC236}">
                  <a16:creationId xmlns:a16="http://schemas.microsoft.com/office/drawing/2014/main" id="{CD17A943-B2C5-53CC-4A8A-26395DDFC1BC}"/>
                </a:ext>
              </a:extLst>
            </p:cNvPr>
            <p:cNvSpPr/>
            <p:nvPr/>
          </p:nvSpPr>
          <p:spPr>
            <a:xfrm>
              <a:off x="2087562" y="327025"/>
              <a:ext cx="127001" cy="123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123"/>
                  </a:moveTo>
                  <a:cubicBezTo>
                    <a:pt x="800" y="14123"/>
                    <a:pt x="800" y="13292"/>
                    <a:pt x="1600" y="13292"/>
                  </a:cubicBezTo>
                  <a:cubicBezTo>
                    <a:pt x="2400" y="13292"/>
                    <a:pt x="2400" y="13292"/>
                    <a:pt x="2400" y="13292"/>
                  </a:cubicBezTo>
                  <a:cubicBezTo>
                    <a:pt x="4000" y="14954"/>
                    <a:pt x="4000" y="14954"/>
                    <a:pt x="7200" y="12462"/>
                  </a:cubicBezTo>
                  <a:cubicBezTo>
                    <a:pt x="8800" y="10800"/>
                    <a:pt x="12000" y="7477"/>
                    <a:pt x="12800" y="6646"/>
                  </a:cubicBezTo>
                  <a:cubicBezTo>
                    <a:pt x="14400" y="4985"/>
                    <a:pt x="16000" y="4154"/>
                    <a:pt x="14400" y="1662"/>
                  </a:cubicBezTo>
                  <a:cubicBezTo>
                    <a:pt x="14400" y="1662"/>
                    <a:pt x="14400" y="1662"/>
                    <a:pt x="14400" y="1662"/>
                  </a:cubicBezTo>
                  <a:cubicBezTo>
                    <a:pt x="14400" y="831"/>
                    <a:pt x="15200" y="0"/>
                    <a:pt x="15200" y="0"/>
                  </a:cubicBezTo>
                  <a:cubicBezTo>
                    <a:pt x="17600" y="2492"/>
                    <a:pt x="20000" y="5815"/>
                    <a:pt x="21600" y="7477"/>
                  </a:cubicBezTo>
                  <a:cubicBezTo>
                    <a:pt x="21600" y="8308"/>
                    <a:pt x="20800" y="9138"/>
                    <a:pt x="20800" y="9138"/>
                  </a:cubicBezTo>
                  <a:cubicBezTo>
                    <a:pt x="20000" y="8308"/>
                    <a:pt x="20000" y="8308"/>
                    <a:pt x="20000" y="8308"/>
                  </a:cubicBezTo>
                  <a:cubicBezTo>
                    <a:pt x="18400" y="6646"/>
                    <a:pt x="17600" y="8308"/>
                    <a:pt x="16000" y="9138"/>
                  </a:cubicBezTo>
                  <a:cubicBezTo>
                    <a:pt x="13600" y="11631"/>
                    <a:pt x="10400" y="14123"/>
                    <a:pt x="9600" y="14954"/>
                  </a:cubicBezTo>
                  <a:cubicBezTo>
                    <a:pt x="7200" y="17446"/>
                    <a:pt x="6400" y="18277"/>
                    <a:pt x="8000" y="19938"/>
                  </a:cubicBezTo>
                  <a:cubicBezTo>
                    <a:pt x="8000" y="19938"/>
                    <a:pt x="8000" y="19938"/>
                    <a:pt x="8000" y="20769"/>
                  </a:cubicBezTo>
                  <a:cubicBezTo>
                    <a:pt x="7200" y="21600"/>
                    <a:pt x="7200" y="21600"/>
                    <a:pt x="7200" y="21600"/>
                  </a:cubicBezTo>
                  <a:cubicBezTo>
                    <a:pt x="5600" y="19938"/>
                    <a:pt x="2400" y="16615"/>
                    <a:pt x="0" y="141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2" name="Figur">
              <a:extLst>
                <a:ext uri="{FF2B5EF4-FFF2-40B4-BE49-F238E27FC236}">
                  <a16:creationId xmlns:a16="http://schemas.microsoft.com/office/drawing/2014/main" id="{C25A7246-34D3-0BD8-2541-F5D398EF5A1F}"/>
                </a:ext>
              </a:extLst>
            </p:cNvPr>
            <p:cNvSpPr/>
            <p:nvPr/>
          </p:nvSpPr>
          <p:spPr>
            <a:xfrm>
              <a:off x="2109787" y="1373187"/>
              <a:ext cx="128588" cy="12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00" y="0"/>
                  </a:moveTo>
                  <a:cubicBezTo>
                    <a:pt x="7200" y="0"/>
                    <a:pt x="7200" y="831"/>
                    <a:pt x="8000" y="831"/>
                  </a:cubicBezTo>
                  <a:cubicBezTo>
                    <a:pt x="7200" y="1662"/>
                    <a:pt x="7200" y="1662"/>
                    <a:pt x="7200" y="1662"/>
                  </a:cubicBezTo>
                  <a:cubicBezTo>
                    <a:pt x="6400" y="3323"/>
                    <a:pt x="6400" y="4154"/>
                    <a:pt x="8800" y="6646"/>
                  </a:cubicBezTo>
                  <a:cubicBezTo>
                    <a:pt x="10400" y="8308"/>
                    <a:pt x="14400" y="10800"/>
                    <a:pt x="15200" y="12462"/>
                  </a:cubicBezTo>
                  <a:cubicBezTo>
                    <a:pt x="16800" y="13292"/>
                    <a:pt x="18400" y="14954"/>
                    <a:pt x="20000" y="13292"/>
                  </a:cubicBezTo>
                  <a:cubicBezTo>
                    <a:pt x="20000" y="13292"/>
                    <a:pt x="20000" y="12462"/>
                    <a:pt x="20800" y="12462"/>
                  </a:cubicBezTo>
                  <a:cubicBezTo>
                    <a:pt x="21600" y="13292"/>
                    <a:pt x="21600" y="13292"/>
                    <a:pt x="21600" y="13292"/>
                  </a:cubicBezTo>
                  <a:cubicBezTo>
                    <a:pt x="19200" y="16615"/>
                    <a:pt x="16800" y="19938"/>
                    <a:pt x="15200" y="21600"/>
                  </a:cubicBezTo>
                  <a:cubicBezTo>
                    <a:pt x="15200" y="21600"/>
                    <a:pt x="14400" y="20769"/>
                    <a:pt x="14400" y="19938"/>
                  </a:cubicBezTo>
                  <a:cubicBezTo>
                    <a:pt x="14400" y="19938"/>
                    <a:pt x="14400" y="19938"/>
                    <a:pt x="14400" y="19938"/>
                  </a:cubicBezTo>
                  <a:cubicBezTo>
                    <a:pt x="16000" y="17446"/>
                    <a:pt x="14400" y="16615"/>
                    <a:pt x="12800" y="14954"/>
                  </a:cubicBezTo>
                  <a:cubicBezTo>
                    <a:pt x="10400" y="13292"/>
                    <a:pt x="8000" y="10800"/>
                    <a:pt x="6400" y="9138"/>
                  </a:cubicBezTo>
                  <a:cubicBezTo>
                    <a:pt x="4000" y="7477"/>
                    <a:pt x="3200" y="6646"/>
                    <a:pt x="2400" y="8308"/>
                  </a:cubicBezTo>
                  <a:cubicBezTo>
                    <a:pt x="1600" y="8308"/>
                    <a:pt x="1600" y="9138"/>
                    <a:pt x="1600" y="9138"/>
                  </a:cubicBezTo>
                  <a:cubicBezTo>
                    <a:pt x="800" y="9138"/>
                    <a:pt x="0" y="8308"/>
                    <a:pt x="0" y="7477"/>
                  </a:cubicBezTo>
                  <a:cubicBezTo>
                    <a:pt x="1600" y="5815"/>
                    <a:pt x="4800" y="2492"/>
                    <a:pt x="6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3" name="Figur">
              <a:extLst>
                <a:ext uri="{FF2B5EF4-FFF2-40B4-BE49-F238E27FC236}">
                  <a16:creationId xmlns:a16="http://schemas.microsoft.com/office/drawing/2014/main" id="{B3C40D74-EB1E-5CEB-1C85-5581679ED98A}"/>
                </a:ext>
              </a:extLst>
            </p:cNvPr>
            <p:cNvSpPr/>
            <p:nvPr/>
          </p:nvSpPr>
          <p:spPr>
            <a:xfrm>
              <a:off x="1512490" y="1658937"/>
              <a:ext cx="65485" cy="11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600" extrusionOk="0">
                  <a:moveTo>
                    <a:pt x="21214" y="0"/>
                  </a:moveTo>
                  <a:cubicBezTo>
                    <a:pt x="21214" y="864"/>
                    <a:pt x="21214" y="1728"/>
                    <a:pt x="21214" y="1728"/>
                  </a:cubicBezTo>
                  <a:cubicBezTo>
                    <a:pt x="19671" y="1728"/>
                    <a:pt x="19671" y="1728"/>
                    <a:pt x="18128" y="1728"/>
                  </a:cubicBezTo>
                  <a:cubicBezTo>
                    <a:pt x="15043" y="2592"/>
                    <a:pt x="15043" y="2592"/>
                    <a:pt x="13500" y="6048"/>
                  </a:cubicBezTo>
                  <a:cubicBezTo>
                    <a:pt x="13500" y="8640"/>
                    <a:pt x="13500" y="13824"/>
                    <a:pt x="13500" y="15552"/>
                  </a:cubicBezTo>
                  <a:cubicBezTo>
                    <a:pt x="13500" y="17280"/>
                    <a:pt x="13500" y="19872"/>
                    <a:pt x="18128" y="19872"/>
                  </a:cubicBezTo>
                  <a:cubicBezTo>
                    <a:pt x="18128" y="19872"/>
                    <a:pt x="18128" y="19872"/>
                    <a:pt x="19671" y="19872"/>
                  </a:cubicBezTo>
                  <a:cubicBezTo>
                    <a:pt x="19671" y="20736"/>
                    <a:pt x="19671" y="21600"/>
                    <a:pt x="19671" y="21600"/>
                  </a:cubicBezTo>
                  <a:cubicBezTo>
                    <a:pt x="11957" y="21600"/>
                    <a:pt x="5785" y="21600"/>
                    <a:pt x="1157" y="21600"/>
                  </a:cubicBezTo>
                  <a:cubicBezTo>
                    <a:pt x="-386" y="21600"/>
                    <a:pt x="-386" y="19872"/>
                    <a:pt x="1157" y="19872"/>
                  </a:cubicBezTo>
                  <a:cubicBezTo>
                    <a:pt x="1157" y="19872"/>
                    <a:pt x="1157" y="19872"/>
                    <a:pt x="2700" y="19872"/>
                  </a:cubicBezTo>
                  <a:cubicBezTo>
                    <a:pt x="5785" y="19872"/>
                    <a:pt x="5785" y="17280"/>
                    <a:pt x="5785" y="15552"/>
                  </a:cubicBezTo>
                  <a:cubicBezTo>
                    <a:pt x="7328" y="12096"/>
                    <a:pt x="7328" y="7776"/>
                    <a:pt x="7328" y="6048"/>
                  </a:cubicBezTo>
                  <a:cubicBezTo>
                    <a:pt x="7328" y="2592"/>
                    <a:pt x="7328" y="1728"/>
                    <a:pt x="2700" y="1728"/>
                  </a:cubicBezTo>
                  <a:cubicBezTo>
                    <a:pt x="2700" y="1728"/>
                    <a:pt x="2700" y="1728"/>
                    <a:pt x="1157" y="1728"/>
                  </a:cubicBezTo>
                  <a:cubicBezTo>
                    <a:pt x="1157" y="864"/>
                    <a:pt x="1157" y="0"/>
                    <a:pt x="1157" y="0"/>
                  </a:cubicBezTo>
                  <a:cubicBezTo>
                    <a:pt x="5785" y="0"/>
                    <a:pt x="15043" y="0"/>
                    <a:pt x="2121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4" name="Figur">
              <a:extLst>
                <a:ext uri="{FF2B5EF4-FFF2-40B4-BE49-F238E27FC236}">
                  <a16:creationId xmlns:a16="http://schemas.microsoft.com/office/drawing/2014/main" id="{E2D18502-7198-25BC-F26F-4224DC2FE422}"/>
                </a:ext>
              </a:extLst>
            </p:cNvPr>
            <p:cNvSpPr/>
            <p:nvPr/>
          </p:nvSpPr>
          <p:spPr>
            <a:xfrm>
              <a:off x="984250" y="1458912"/>
              <a:ext cx="123825" cy="128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400"/>
                  </a:moveTo>
                  <a:cubicBezTo>
                    <a:pt x="21600" y="7200"/>
                    <a:pt x="20769" y="7200"/>
                    <a:pt x="20769" y="8000"/>
                  </a:cubicBezTo>
                  <a:cubicBezTo>
                    <a:pt x="19938" y="7200"/>
                    <a:pt x="19938" y="7200"/>
                    <a:pt x="19938" y="7200"/>
                  </a:cubicBezTo>
                  <a:cubicBezTo>
                    <a:pt x="18277" y="6400"/>
                    <a:pt x="17446" y="6400"/>
                    <a:pt x="14954" y="8800"/>
                  </a:cubicBezTo>
                  <a:cubicBezTo>
                    <a:pt x="13292" y="10400"/>
                    <a:pt x="10800" y="13600"/>
                    <a:pt x="9138" y="15200"/>
                  </a:cubicBezTo>
                  <a:cubicBezTo>
                    <a:pt x="8308" y="16800"/>
                    <a:pt x="6646" y="18400"/>
                    <a:pt x="8308" y="20000"/>
                  </a:cubicBezTo>
                  <a:cubicBezTo>
                    <a:pt x="8308" y="20000"/>
                    <a:pt x="8308" y="20000"/>
                    <a:pt x="9138" y="20000"/>
                  </a:cubicBezTo>
                  <a:cubicBezTo>
                    <a:pt x="9138" y="20800"/>
                    <a:pt x="8308" y="21600"/>
                    <a:pt x="7477" y="21600"/>
                  </a:cubicBezTo>
                  <a:cubicBezTo>
                    <a:pt x="4985" y="19200"/>
                    <a:pt x="1662" y="16800"/>
                    <a:pt x="0" y="15200"/>
                  </a:cubicBezTo>
                  <a:cubicBezTo>
                    <a:pt x="0" y="14400"/>
                    <a:pt x="831" y="13600"/>
                    <a:pt x="1662" y="13600"/>
                  </a:cubicBezTo>
                  <a:cubicBezTo>
                    <a:pt x="1662" y="14400"/>
                    <a:pt x="1662" y="14400"/>
                    <a:pt x="1662" y="14400"/>
                  </a:cubicBezTo>
                  <a:cubicBezTo>
                    <a:pt x="4154" y="16000"/>
                    <a:pt x="4985" y="14400"/>
                    <a:pt x="6646" y="12800"/>
                  </a:cubicBezTo>
                  <a:cubicBezTo>
                    <a:pt x="8308" y="10400"/>
                    <a:pt x="10800" y="8000"/>
                    <a:pt x="12462" y="6400"/>
                  </a:cubicBezTo>
                  <a:cubicBezTo>
                    <a:pt x="14123" y="4000"/>
                    <a:pt x="14954" y="3200"/>
                    <a:pt x="13292" y="1600"/>
                  </a:cubicBezTo>
                  <a:cubicBezTo>
                    <a:pt x="13292" y="1600"/>
                    <a:pt x="13292" y="1600"/>
                    <a:pt x="12462" y="800"/>
                  </a:cubicBezTo>
                  <a:cubicBezTo>
                    <a:pt x="12462" y="800"/>
                    <a:pt x="13292" y="0"/>
                    <a:pt x="14123" y="0"/>
                  </a:cubicBezTo>
                  <a:cubicBezTo>
                    <a:pt x="15785" y="1600"/>
                    <a:pt x="19108" y="4800"/>
                    <a:pt x="21600" y="6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5" name="Figur">
              <a:extLst>
                <a:ext uri="{FF2B5EF4-FFF2-40B4-BE49-F238E27FC236}">
                  <a16:creationId xmlns:a16="http://schemas.microsoft.com/office/drawing/2014/main" id="{C71BB0D2-702F-3223-4CC8-53684B093E71}"/>
                </a:ext>
              </a:extLst>
            </p:cNvPr>
            <p:cNvSpPr/>
            <p:nvPr/>
          </p:nvSpPr>
          <p:spPr>
            <a:xfrm>
              <a:off x="760412" y="593725"/>
              <a:ext cx="133351" cy="10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43" y="21600"/>
                  </a:moveTo>
                  <a:cubicBezTo>
                    <a:pt x="17743" y="21600"/>
                    <a:pt x="16971" y="21600"/>
                    <a:pt x="16200" y="20571"/>
                  </a:cubicBezTo>
                  <a:cubicBezTo>
                    <a:pt x="16971" y="19543"/>
                    <a:pt x="16971" y="19543"/>
                    <a:pt x="16971" y="19543"/>
                  </a:cubicBezTo>
                  <a:cubicBezTo>
                    <a:pt x="16971" y="17486"/>
                    <a:pt x="16971" y="16457"/>
                    <a:pt x="13886" y="15429"/>
                  </a:cubicBezTo>
                  <a:cubicBezTo>
                    <a:pt x="11571" y="14400"/>
                    <a:pt x="7714" y="12343"/>
                    <a:pt x="6171" y="11314"/>
                  </a:cubicBezTo>
                  <a:cubicBezTo>
                    <a:pt x="4629" y="10286"/>
                    <a:pt x="2314" y="9257"/>
                    <a:pt x="1543" y="12343"/>
                  </a:cubicBezTo>
                  <a:cubicBezTo>
                    <a:pt x="1543" y="12343"/>
                    <a:pt x="1543" y="12343"/>
                    <a:pt x="1543" y="13371"/>
                  </a:cubicBezTo>
                  <a:cubicBezTo>
                    <a:pt x="771" y="13371"/>
                    <a:pt x="0" y="12343"/>
                    <a:pt x="0" y="12343"/>
                  </a:cubicBezTo>
                  <a:cubicBezTo>
                    <a:pt x="771" y="7200"/>
                    <a:pt x="2314" y="3086"/>
                    <a:pt x="3086" y="0"/>
                  </a:cubicBezTo>
                  <a:cubicBezTo>
                    <a:pt x="3857" y="0"/>
                    <a:pt x="4629" y="1029"/>
                    <a:pt x="4629" y="1029"/>
                  </a:cubicBezTo>
                  <a:cubicBezTo>
                    <a:pt x="4629" y="2057"/>
                    <a:pt x="4629" y="2057"/>
                    <a:pt x="4629" y="2057"/>
                  </a:cubicBezTo>
                  <a:cubicBezTo>
                    <a:pt x="3857" y="5143"/>
                    <a:pt x="5400" y="6171"/>
                    <a:pt x="7714" y="7200"/>
                  </a:cubicBezTo>
                  <a:cubicBezTo>
                    <a:pt x="10029" y="8229"/>
                    <a:pt x="13114" y="10286"/>
                    <a:pt x="14657" y="10286"/>
                  </a:cubicBezTo>
                  <a:cubicBezTo>
                    <a:pt x="17743" y="12343"/>
                    <a:pt x="18514" y="12343"/>
                    <a:pt x="19286" y="10286"/>
                  </a:cubicBezTo>
                  <a:cubicBezTo>
                    <a:pt x="20057" y="9257"/>
                    <a:pt x="20057" y="9257"/>
                    <a:pt x="20057" y="9257"/>
                  </a:cubicBezTo>
                  <a:cubicBezTo>
                    <a:pt x="20057" y="8229"/>
                    <a:pt x="20829" y="9257"/>
                    <a:pt x="21600" y="10286"/>
                  </a:cubicBezTo>
                  <a:cubicBezTo>
                    <a:pt x="20829" y="12343"/>
                    <a:pt x="18514" y="18514"/>
                    <a:pt x="17743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6" name="Figur">
              <a:extLst>
                <a:ext uri="{FF2B5EF4-FFF2-40B4-BE49-F238E27FC236}">
                  <a16:creationId xmlns:a16="http://schemas.microsoft.com/office/drawing/2014/main" id="{9DF2C9F3-17F1-FC31-8FBE-BCBD876E5FF0}"/>
                </a:ext>
              </a:extLst>
            </p:cNvPr>
            <p:cNvSpPr/>
            <p:nvPr/>
          </p:nvSpPr>
          <p:spPr>
            <a:xfrm>
              <a:off x="2152650" y="412750"/>
              <a:ext cx="133350" cy="15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86" y="21600"/>
                  </a:moveTo>
                  <a:cubicBezTo>
                    <a:pt x="5400" y="16875"/>
                    <a:pt x="1543" y="12150"/>
                    <a:pt x="0" y="10125"/>
                  </a:cubicBezTo>
                  <a:cubicBezTo>
                    <a:pt x="0" y="9450"/>
                    <a:pt x="771" y="9450"/>
                    <a:pt x="1543" y="9450"/>
                  </a:cubicBezTo>
                  <a:cubicBezTo>
                    <a:pt x="1543" y="9450"/>
                    <a:pt x="1543" y="9450"/>
                    <a:pt x="2314" y="9450"/>
                  </a:cubicBezTo>
                  <a:cubicBezTo>
                    <a:pt x="3086" y="10800"/>
                    <a:pt x="3857" y="10800"/>
                    <a:pt x="6171" y="8775"/>
                  </a:cubicBezTo>
                  <a:cubicBezTo>
                    <a:pt x="8486" y="8100"/>
                    <a:pt x="11571" y="6075"/>
                    <a:pt x="13114" y="5400"/>
                  </a:cubicBezTo>
                  <a:cubicBezTo>
                    <a:pt x="14657" y="4050"/>
                    <a:pt x="16200" y="3375"/>
                    <a:pt x="15429" y="2025"/>
                  </a:cubicBezTo>
                  <a:cubicBezTo>
                    <a:pt x="14657" y="1350"/>
                    <a:pt x="14657" y="1350"/>
                    <a:pt x="14657" y="1350"/>
                  </a:cubicBezTo>
                  <a:cubicBezTo>
                    <a:pt x="14657" y="675"/>
                    <a:pt x="15429" y="0"/>
                    <a:pt x="16200" y="0"/>
                  </a:cubicBezTo>
                  <a:cubicBezTo>
                    <a:pt x="18514" y="2700"/>
                    <a:pt x="20057" y="5400"/>
                    <a:pt x="21600" y="6750"/>
                  </a:cubicBezTo>
                  <a:cubicBezTo>
                    <a:pt x="21600" y="7425"/>
                    <a:pt x="20829" y="8100"/>
                    <a:pt x="20057" y="8100"/>
                  </a:cubicBezTo>
                  <a:cubicBezTo>
                    <a:pt x="20057" y="7425"/>
                    <a:pt x="20057" y="7425"/>
                    <a:pt x="19286" y="7425"/>
                  </a:cubicBezTo>
                  <a:cubicBezTo>
                    <a:pt x="18514" y="6075"/>
                    <a:pt x="16971" y="6750"/>
                    <a:pt x="15429" y="8100"/>
                  </a:cubicBezTo>
                  <a:cubicBezTo>
                    <a:pt x="13114" y="9450"/>
                    <a:pt x="10800" y="10800"/>
                    <a:pt x="8486" y="12150"/>
                  </a:cubicBezTo>
                  <a:cubicBezTo>
                    <a:pt x="6171" y="13500"/>
                    <a:pt x="5400" y="13500"/>
                    <a:pt x="6171" y="14850"/>
                  </a:cubicBezTo>
                  <a:cubicBezTo>
                    <a:pt x="6171" y="15525"/>
                    <a:pt x="6943" y="16200"/>
                    <a:pt x="7714" y="16875"/>
                  </a:cubicBezTo>
                  <a:cubicBezTo>
                    <a:pt x="7714" y="16875"/>
                    <a:pt x="8486" y="18225"/>
                    <a:pt x="9257" y="18225"/>
                  </a:cubicBezTo>
                  <a:cubicBezTo>
                    <a:pt x="10029" y="18900"/>
                    <a:pt x="11571" y="18900"/>
                    <a:pt x="12343" y="18900"/>
                  </a:cubicBezTo>
                  <a:cubicBezTo>
                    <a:pt x="12343" y="18900"/>
                    <a:pt x="13114" y="18225"/>
                    <a:pt x="13886" y="18225"/>
                  </a:cubicBezTo>
                  <a:cubicBezTo>
                    <a:pt x="13886" y="18225"/>
                    <a:pt x="14657" y="18900"/>
                    <a:pt x="14657" y="19575"/>
                  </a:cubicBezTo>
                  <a:cubicBezTo>
                    <a:pt x="13114" y="20250"/>
                    <a:pt x="10800" y="20925"/>
                    <a:pt x="8486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7" name="Figur">
              <a:extLst>
                <a:ext uri="{FF2B5EF4-FFF2-40B4-BE49-F238E27FC236}">
                  <a16:creationId xmlns:a16="http://schemas.microsoft.com/office/drawing/2014/main" id="{FD95DA86-6C56-F1D8-7B1D-8BC82C45B822}"/>
                </a:ext>
              </a:extLst>
            </p:cNvPr>
            <p:cNvSpPr/>
            <p:nvPr/>
          </p:nvSpPr>
          <p:spPr>
            <a:xfrm>
              <a:off x="2224087" y="546100"/>
              <a:ext cx="133351" cy="138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21600"/>
                  </a:moveTo>
                  <a:cubicBezTo>
                    <a:pt x="3857" y="16386"/>
                    <a:pt x="771" y="10428"/>
                    <a:pt x="0" y="8193"/>
                  </a:cubicBezTo>
                  <a:cubicBezTo>
                    <a:pt x="0" y="7448"/>
                    <a:pt x="771" y="7448"/>
                    <a:pt x="1543" y="7448"/>
                  </a:cubicBezTo>
                  <a:cubicBezTo>
                    <a:pt x="1543" y="8193"/>
                    <a:pt x="1543" y="8193"/>
                    <a:pt x="1543" y="8193"/>
                  </a:cubicBezTo>
                  <a:cubicBezTo>
                    <a:pt x="3086" y="9683"/>
                    <a:pt x="3086" y="9683"/>
                    <a:pt x="6171" y="8193"/>
                  </a:cubicBezTo>
                  <a:cubicBezTo>
                    <a:pt x="8486" y="7448"/>
                    <a:pt x="12343" y="5214"/>
                    <a:pt x="13886" y="5214"/>
                  </a:cubicBezTo>
                  <a:cubicBezTo>
                    <a:pt x="15429" y="4469"/>
                    <a:pt x="16971" y="3724"/>
                    <a:pt x="16200" y="1490"/>
                  </a:cubicBezTo>
                  <a:cubicBezTo>
                    <a:pt x="16200" y="1490"/>
                    <a:pt x="16200" y="1490"/>
                    <a:pt x="16200" y="745"/>
                  </a:cubicBezTo>
                  <a:cubicBezTo>
                    <a:pt x="16200" y="745"/>
                    <a:pt x="16971" y="0"/>
                    <a:pt x="17743" y="0"/>
                  </a:cubicBezTo>
                  <a:cubicBezTo>
                    <a:pt x="19286" y="3724"/>
                    <a:pt x="20829" y="6703"/>
                    <a:pt x="21600" y="8193"/>
                  </a:cubicBezTo>
                  <a:cubicBezTo>
                    <a:pt x="21600" y="8938"/>
                    <a:pt x="20829" y="8938"/>
                    <a:pt x="20057" y="8938"/>
                  </a:cubicBezTo>
                  <a:cubicBezTo>
                    <a:pt x="20057" y="8938"/>
                    <a:pt x="20057" y="8938"/>
                    <a:pt x="20057" y="8193"/>
                  </a:cubicBezTo>
                  <a:cubicBezTo>
                    <a:pt x="18514" y="6703"/>
                    <a:pt x="16971" y="7448"/>
                    <a:pt x="15429" y="8193"/>
                  </a:cubicBezTo>
                  <a:cubicBezTo>
                    <a:pt x="12343" y="9683"/>
                    <a:pt x="10029" y="10428"/>
                    <a:pt x="7714" y="11172"/>
                  </a:cubicBezTo>
                  <a:cubicBezTo>
                    <a:pt x="5400" y="12662"/>
                    <a:pt x="4629" y="12662"/>
                    <a:pt x="5400" y="14152"/>
                  </a:cubicBezTo>
                  <a:cubicBezTo>
                    <a:pt x="5400" y="14897"/>
                    <a:pt x="5400" y="15641"/>
                    <a:pt x="5400" y="16386"/>
                  </a:cubicBezTo>
                  <a:cubicBezTo>
                    <a:pt x="6171" y="17131"/>
                    <a:pt x="6943" y="17876"/>
                    <a:pt x="7714" y="18621"/>
                  </a:cubicBezTo>
                  <a:cubicBezTo>
                    <a:pt x="8486" y="19366"/>
                    <a:pt x="9257" y="19366"/>
                    <a:pt x="10029" y="19366"/>
                  </a:cubicBezTo>
                  <a:cubicBezTo>
                    <a:pt x="10029" y="19366"/>
                    <a:pt x="10800" y="19366"/>
                    <a:pt x="11571" y="19366"/>
                  </a:cubicBezTo>
                  <a:cubicBezTo>
                    <a:pt x="11571" y="19366"/>
                    <a:pt x="12343" y="20110"/>
                    <a:pt x="11571" y="20855"/>
                  </a:cubicBezTo>
                  <a:cubicBezTo>
                    <a:pt x="10800" y="21600"/>
                    <a:pt x="8486" y="21600"/>
                    <a:pt x="6171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8" name="Figur">
              <a:extLst>
                <a:ext uri="{FF2B5EF4-FFF2-40B4-BE49-F238E27FC236}">
                  <a16:creationId xmlns:a16="http://schemas.microsoft.com/office/drawing/2014/main" id="{4344D19E-621D-33F1-C8CB-E53906C2BB22}"/>
                </a:ext>
              </a:extLst>
            </p:cNvPr>
            <p:cNvSpPr/>
            <p:nvPr/>
          </p:nvSpPr>
          <p:spPr>
            <a:xfrm>
              <a:off x="1768475" y="109894"/>
              <a:ext cx="106748" cy="127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19231" extrusionOk="0">
                  <a:moveTo>
                    <a:pt x="0" y="15786"/>
                  </a:moveTo>
                  <a:cubicBezTo>
                    <a:pt x="0" y="13626"/>
                    <a:pt x="0" y="12186"/>
                    <a:pt x="939" y="10746"/>
                  </a:cubicBezTo>
                  <a:cubicBezTo>
                    <a:pt x="939" y="10746"/>
                    <a:pt x="2817" y="10746"/>
                    <a:pt x="2817" y="11466"/>
                  </a:cubicBezTo>
                  <a:cubicBezTo>
                    <a:pt x="2817" y="12906"/>
                    <a:pt x="1878" y="15786"/>
                    <a:pt x="6574" y="17226"/>
                  </a:cubicBezTo>
                  <a:cubicBezTo>
                    <a:pt x="9391" y="17946"/>
                    <a:pt x="11270" y="16506"/>
                    <a:pt x="12209" y="15786"/>
                  </a:cubicBezTo>
                  <a:cubicBezTo>
                    <a:pt x="13148" y="13626"/>
                    <a:pt x="11270" y="12186"/>
                    <a:pt x="9391" y="10746"/>
                  </a:cubicBezTo>
                  <a:cubicBezTo>
                    <a:pt x="4696" y="7866"/>
                    <a:pt x="4696" y="5706"/>
                    <a:pt x="4696" y="4266"/>
                  </a:cubicBezTo>
                  <a:cubicBezTo>
                    <a:pt x="4696" y="2106"/>
                    <a:pt x="7513" y="-1494"/>
                    <a:pt x="15026" y="666"/>
                  </a:cubicBezTo>
                  <a:cubicBezTo>
                    <a:pt x="18783" y="1386"/>
                    <a:pt x="19722" y="2826"/>
                    <a:pt x="20661" y="2826"/>
                  </a:cubicBezTo>
                  <a:cubicBezTo>
                    <a:pt x="21600" y="3546"/>
                    <a:pt x="20661" y="6426"/>
                    <a:pt x="19722" y="7146"/>
                  </a:cubicBezTo>
                  <a:cubicBezTo>
                    <a:pt x="18783" y="7146"/>
                    <a:pt x="18783" y="7146"/>
                    <a:pt x="17843" y="7146"/>
                  </a:cubicBezTo>
                  <a:cubicBezTo>
                    <a:pt x="17843" y="6426"/>
                    <a:pt x="18783" y="3546"/>
                    <a:pt x="15026" y="2826"/>
                  </a:cubicBezTo>
                  <a:cubicBezTo>
                    <a:pt x="11270" y="1386"/>
                    <a:pt x="9391" y="2826"/>
                    <a:pt x="9391" y="4266"/>
                  </a:cubicBezTo>
                  <a:cubicBezTo>
                    <a:pt x="9391" y="4986"/>
                    <a:pt x="10330" y="5706"/>
                    <a:pt x="13148" y="8586"/>
                  </a:cubicBezTo>
                  <a:cubicBezTo>
                    <a:pt x="15026" y="10026"/>
                    <a:pt x="17843" y="12186"/>
                    <a:pt x="16904" y="15786"/>
                  </a:cubicBezTo>
                  <a:cubicBezTo>
                    <a:pt x="15026" y="18666"/>
                    <a:pt x="11270" y="20106"/>
                    <a:pt x="6574" y="18666"/>
                  </a:cubicBezTo>
                  <a:cubicBezTo>
                    <a:pt x="1878" y="17226"/>
                    <a:pt x="0" y="15786"/>
                    <a:pt x="0" y="1578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9" name="Figur">
              <a:extLst>
                <a:ext uri="{FF2B5EF4-FFF2-40B4-BE49-F238E27FC236}">
                  <a16:creationId xmlns:a16="http://schemas.microsoft.com/office/drawing/2014/main" id="{94BA8A53-C200-E525-9518-2B1FA3BAFB03}"/>
                </a:ext>
              </a:extLst>
            </p:cNvPr>
            <p:cNvSpPr/>
            <p:nvPr/>
          </p:nvSpPr>
          <p:spPr>
            <a:xfrm>
              <a:off x="1619935" y="1649412"/>
              <a:ext cx="88791" cy="128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5" h="21600" extrusionOk="0">
                  <a:moveTo>
                    <a:pt x="17485" y="800"/>
                  </a:moveTo>
                  <a:cubicBezTo>
                    <a:pt x="18565" y="2400"/>
                    <a:pt x="18565" y="4800"/>
                    <a:pt x="19645" y="5600"/>
                  </a:cubicBezTo>
                  <a:cubicBezTo>
                    <a:pt x="18565" y="6400"/>
                    <a:pt x="17485" y="6400"/>
                    <a:pt x="16405" y="6400"/>
                  </a:cubicBezTo>
                  <a:cubicBezTo>
                    <a:pt x="15325" y="4800"/>
                    <a:pt x="14245" y="1600"/>
                    <a:pt x="8845" y="2400"/>
                  </a:cubicBezTo>
                  <a:cubicBezTo>
                    <a:pt x="5605" y="2400"/>
                    <a:pt x="4525" y="4000"/>
                    <a:pt x="4525" y="5600"/>
                  </a:cubicBezTo>
                  <a:cubicBezTo>
                    <a:pt x="4525" y="7200"/>
                    <a:pt x="6685" y="8000"/>
                    <a:pt x="11005" y="9600"/>
                  </a:cubicBezTo>
                  <a:cubicBezTo>
                    <a:pt x="17485" y="10400"/>
                    <a:pt x="18565" y="12000"/>
                    <a:pt x="19645" y="13600"/>
                  </a:cubicBezTo>
                  <a:cubicBezTo>
                    <a:pt x="20725" y="16000"/>
                    <a:pt x="20725" y="20800"/>
                    <a:pt x="12085" y="21600"/>
                  </a:cubicBezTo>
                  <a:cubicBezTo>
                    <a:pt x="7765" y="21600"/>
                    <a:pt x="5605" y="21600"/>
                    <a:pt x="3445" y="21600"/>
                  </a:cubicBezTo>
                  <a:cubicBezTo>
                    <a:pt x="3445" y="20800"/>
                    <a:pt x="2365" y="17600"/>
                    <a:pt x="2365" y="16800"/>
                  </a:cubicBezTo>
                  <a:cubicBezTo>
                    <a:pt x="2365" y="16000"/>
                    <a:pt x="3445" y="16000"/>
                    <a:pt x="4525" y="16000"/>
                  </a:cubicBezTo>
                  <a:cubicBezTo>
                    <a:pt x="4525" y="16800"/>
                    <a:pt x="5605" y="20000"/>
                    <a:pt x="11005" y="19200"/>
                  </a:cubicBezTo>
                  <a:cubicBezTo>
                    <a:pt x="15325" y="19200"/>
                    <a:pt x="15325" y="16800"/>
                    <a:pt x="15325" y="16000"/>
                  </a:cubicBezTo>
                  <a:cubicBezTo>
                    <a:pt x="14245" y="14400"/>
                    <a:pt x="13165" y="14400"/>
                    <a:pt x="8845" y="12800"/>
                  </a:cubicBezTo>
                  <a:cubicBezTo>
                    <a:pt x="4525" y="12000"/>
                    <a:pt x="205" y="11200"/>
                    <a:pt x="205" y="7200"/>
                  </a:cubicBezTo>
                  <a:cubicBezTo>
                    <a:pt x="-875" y="4000"/>
                    <a:pt x="2365" y="800"/>
                    <a:pt x="8845" y="0"/>
                  </a:cubicBezTo>
                  <a:cubicBezTo>
                    <a:pt x="14245" y="0"/>
                    <a:pt x="17485" y="800"/>
                    <a:pt x="17485" y="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0" name="Figur">
              <a:extLst>
                <a:ext uri="{FF2B5EF4-FFF2-40B4-BE49-F238E27FC236}">
                  <a16:creationId xmlns:a16="http://schemas.microsoft.com/office/drawing/2014/main" id="{D8ACBB2B-384F-14D7-CF6E-9D8F40E131BB}"/>
                </a:ext>
              </a:extLst>
            </p:cNvPr>
            <p:cNvSpPr/>
            <p:nvPr/>
          </p:nvSpPr>
          <p:spPr>
            <a:xfrm>
              <a:off x="893762" y="1377290"/>
              <a:ext cx="133351" cy="11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42" extrusionOk="0">
                  <a:moveTo>
                    <a:pt x="21600" y="8592"/>
                  </a:moveTo>
                  <a:cubicBezTo>
                    <a:pt x="20829" y="10135"/>
                    <a:pt x="19286" y="10906"/>
                    <a:pt x="18514" y="11678"/>
                  </a:cubicBezTo>
                  <a:cubicBezTo>
                    <a:pt x="17743" y="11678"/>
                    <a:pt x="17743" y="11678"/>
                    <a:pt x="16971" y="10906"/>
                  </a:cubicBezTo>
                  <a:cubicBezTo>
                    <a:pt x="17743" y="9364"/>
                    <a:pt x="20057" y="7049"/>
                    <a:pt x="17743" y="3964"/>
                  </a:cubicBezTo>
                  <a:cubicBezTo>
                    <a:pt x="16200" y="2421"/>
                    <a:pt x="13886" y="2421"/>
                    <a:pt x="13114" y="3192"/>
                  </a:cubicBezTo>
                  <a:cubicBezTo>
                    <a:pt x="11571" y="4735"/>
                    <a:pt x="11571" y="6278"/>
                    <a:pt x="12343" y="9364"/>
                  </a:cubicBezTo>
                  <a:cubicBezTo>
                    <a:pt x="13886" y="13221"/>
                    <a:pt x="13114" y="15535"/>
                    <a:pt x="12343" y="16306"/>
                  </a:cubicBezTo>
                  <a:cubicBezTo>
                    <a:pt x="10800" y="18621"/>
                    <a:pt x="6943" y="20935"/>
                    <a:pt x="3086" y="15535"/>
                  </a:cubicBezTo>
                  <a:cubicBezTo>
                    <a:pt x="771" y="13221"/>
                    <a:pt x="771" y="12449"/>
                    <a:pt x="0" y="10906"/>
                  </a:cubicBezTo>
                  <a:cubicBezTo>
                    <a:pt x="0" y="10906"/>
                    <a:pt x="2314" y="8592"/>
                    <a:pt x="3086" y="7821"/>
                  </a:cubicBezTo>
                  <a:cubicBezTo>
                    <a:pt x="3857" y="7821"/>
                    <a:pt x="3857" y="8592"/>
                    <a:pt x="3857" y="9364"/>
                  </a:cubicBezTo>
                  <a:cubicBezTo>
                    <a:pt x="3857" y="9364"/>
                    <a:pt x="1543" y="11678"/>
                    <a:pt x="3857" y="13992"/>
                  </a:cubicBezTo>
                  <a:cubicBezTo>
                    <a:pt x="6171" y="17078"/>
                    <a:pt x="7714" y="15535"/>
                    <a:pt x="8486" y="14764"/>
                  </a:cubicBezTo>
                  <a:cubicBezTo>
                    <a:pt x="10029" y="13992"/>
                    <a:pt x="9257" y="13221"/>
                    <a:pt x="8486" y="9364"/>
                  </a:cubicBezTo>
                  <a:cubicBezTo>
                    <a:pt x="7714" y="7049"/>
                    <a:pt x="6943" y="3964"/>
                    <a:pt x="9257" y="1649"/>
                  </a:cubicBezTo>
                  <a:cubicBezTo>
                    <a:pt x="12343" y="-665"/>
                    <a:pt x="16200" y="-665"/>
                    <a:pt x="18514" y="2421"/>
                  </a:cubicBezTo>
                  <a:cubicBezTo>
                    <a:pt x="21600" y="5506"/>
                    <a:pt x="21600" y="8592"/>
                    <a:pt x="21600" y="85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1" name="Figur">
              <a:extLst>
                <a:ext uri="{FF2B5EF4-FFF2-40B4-BE49-F238E27FC236}">
                  <a16:creationId xmlns:a16="http://schemas.microsoft.com/office/drawing/2014/main" id="{A417B491-0849-B8D5-84C4-F49003A63A92}"/>
                </a:ext>
              </a:extLst>
            </p:cNvPr>
            <p:cNvSpPr/>
            <p:nvPr/>
          </p:nvSpPr>
          <p:spPr>
            <a:xfrm>
              <a:off x="1146175" y="157162"/>
              <a:ext cx="109538" cy="13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70" y="21600"/>
                  </a:moveTo>
                  <a:cubicBezTo>
                    <a:pt x="10330" y="21600"/>
                    <a:pt x="10330" y="20829"/>
                    <a:pt x="10330" y="20057"/>
                  </a:cubicBezTo>
                  <a:cubicBezTo>
                    <a:pt x="10330" y="20057"/>
                    <a:pt x="11270" y="20057"/>
                    <a:pt x="11270" y="19286"/>
                  </a:cubicBezTo>
                  <a:cubicBezTo>
                    <a:pt x="13148" y="18514"/>
                    <a:pt x="13148" y="17743"/>
                    <a:pt x="11270" y="14657"/>
                  </a:cubicBezTo>
                  <a:cubicBezTo>
                    <a:pt x="9391" y="13114"/>
                    <a:pt x="7513" y="9257"/>
                    <a:pt x="6574" y="7714"/>
                  </a:cubicBezTo>
                  <a:cubicBezTo>
                    <a:pt x="5635" y="6171"/>
                    <a:pt x="4696" y="4629"/>
                    <a:pt x="1878" y="5400"/>
                  </a:cubicBezTo>
                  <a:cubicBezTo>
                    <a:pt x="1878" y="5400"/>
                    <a:pt x="1878" y="5400"/>
                    <a:pt x="939" y="5400"/>
                  </a:cubicBezTo>
                  <a:cubicBezTo>
                    <a:pt x="0" y="4629"/>
                    <a:pt x="0" y="4629"/>
                    <a:pt x="0" y="4629"/>
                  </a:cubicBezTo>
                  <a:cubicBezTo>
                    <a:pt x="3757" y="2314"/>
                    <a:pt x="7513" y="771"/>
                    <a:pt x="10330" y="0"/>
                  </a:cubicBezTo>
                  <a:cubicBezTo>
                    <a:pt x="11270" y="0"/>
                    <a:pt x="11270" y="771"/>
                    <a:pt x="11270" y="1543"/>
                  </a:cubicBezTo>
                  <a:cubicBezTo>
                    <a:pt x="10330" y="1543"/>
                    <a:pt x="10330" y="1543"/>
                    <a:pt x="10330" y="1543"/>
                  </a:cubicBezTo>
                  <a:cubicBezTo>
                    <a:pt x="8452" y="3086"/>
                    <a:pt x="9391" y="4629"/>
                    <a:pt x="10330" y="6171"/>
                  </a:cubicBezTo>
                  <a:cubicBezTo>
                    <a:pt x="12209" y="8486"/>
                    <a:pt x="14087" y="11571"/>
                    <a:pt x="15026" y="13114"/>
                  </a:cubicBezTo>
                  <a:cubicBezTo>
                    <a:pt x="16904" y="16200"/>
                    <a:pt x="16904" y="16971"/>
                    <a:pt x="18783" y="16200"/>
                  </a:cubicBezTo>
                  <a:cubicBezTo>
                    <a:pt x="19722" y="16200"/>
                    <a:pt x="19722" y="16200"/>
                    <a:pt x="20661" y="15429"/>
                  </a:cubicBezTo>
                  <a:cubicBezTo>
                    <a:pt x="20661" y="16200"/>
                    <a:pt x="21600" y="16971"/>
                    <a:pt x="21600" y="16971"/>
                  </a:cubicBezTo>
                  <a:cubicBezTo>
                    <a:pt x="18783" y="18514"/>
                    <a:pt x="14087" y="20057"/>
                    <a:pt x="1127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2" name="Figur">
              <a:extLst>
                <a:ext uri="{FF2B5EF4-FFF2-40B4-BE49-F238E27FC236}">
                  <a16:creationId xmlns:a16="http://schemas.microsoft.com/office/drawing/2014/main" id="{F06C21BC-4A91-B10C-DA76-1834B18F72F9}"/>
                </a:ext>
              </a:extLst>
            </p:cNvPr>
            <p:cNvSpPr/>
            <p:nvPr/>
          </p:nvSpPr>
          <p:spPr>
            <a:xfrm>
              <a:off x="1261974" y="104775"/>
              <a:ext cx="100001" cy="134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041" extrusionOk="0">
                  <a:moveTo>
                    <a:pt x="6000" y="20855"/>
                  </a:moveTo>
                  <a:cubicBezTo>
                    <a:pt x="5100" y="19366"/>
                    <a:pt x="4200" y="17876"/>
                    <a:pt x="3300" y="17131"/>
                  </a:cubicBezTo>
                  <a:cubicBezTo>
                    <a:pt x="3300" y="16386"/>
                    <a:pt x="4200" y="15641"/>
                    <a:pt x="5100" y="16386"/>
                  </a:cubicBezTo>
                  <a:cubicBezTo>
                    <a:pt x="6900" y="17131"/>
                    <a:pt x="7800" y="20110"/>
                    <a:pt x="12300" y="18621"/>
                  </a:cubicBezTo>
                  <a:cubicBezTo>
                    <a:pt x="15000" y="17876"/>
                    <a:pt x="15900" y="16386"/>
                    <a:pt x="15000" y="14897"/>
                  </a:cubicBezTo>
                  <a:cubicBezTo>
                    <a:pt x="15000" y="13407"/>
                    <a:pt x="12300" y="12662"/>
                    <a:pt x="8700" y="12662"/>
                  </a:cubicBezTo>
                  <a:cubicBezTo>
                    <a:pt x="4200" y="11917"/>
                    <a:pt x="2400" y="11172"/>
                    <a:pt x="600" y="9683"/>
                  </a:cubicBezTo>
                  <a:cubicBezTo>
                    <a:pt x="-300" y="8193"/>
                    <a:pt x="-1200" y="3724"/>
                    <a:pt x="6000" y="1490"/>
                  </a:cubicBezTo>
                  <a:cubicBezTo>
                    <a:pt x="8700" y="745"/>
                    <a:pt x="11400" y="745"/>
                    <a:pt x="12300" y="0"/>
                  </a:cubicBezTo>
                  <a:cubicBezTo>
                    <a:pt x="12300" y="745"/>
                    <a:pt x="14100" y="2979"/>
                    <a:pt x="14100" y="4469"/>
                  </a:cubicBezTo>
                  <a:cubicBezTo>
                    <a:pt x="14100" y="5214"/>
                    <a:pt x="13200" y="5214"/>
                    <a:pt x="12300" y="5214"/>
                  </a:cubicBezTo>
                  <a:cubicBezTo>
                    <a:pt x="12300" y="4469"/>
                    <a:pt x="10500" y="2234"/>
                    <a:pt x="6900" y="2979"/>
                  </a:cubicBezTo>
                  <a:cubicBezTo>
                    <a:pt x="3300" y="3724"/>
                    <a:pt x="3300" y="5959"/>
                    <a:pt x="4200" y="6703"/>
                  </a:cubicBezTo>
                  <a:cubicBezTo>
                    <a:pt x="5100" y="8193"/>
                    <a:pt x="6000" y="8193"/>
                    <a:pt x="10500" y="8938"/>
                  </a:cubicBezTo>
                  <a:cubicBezTo>
                    <a:pt x="13200" y="8938"/>
                    <a:pt x="16800" y="8938"/>
                    <a:pt x="18600" y="12662"/>
                  </a:cubicBezTo>
                  <a:cubicBezTo>
                    <a:pt x="20400" y="15641"/>
                    <a:pt x="17700" y="18621"/>
                    <a:pt x="13200" y="20110"/>
                  </a:cubicBezTo>
                  <a:cubicBezTo>
                    <a:pt x="8700" y="21600"/>
                    <a:pt x="6000" y="20855"/>
                    <a:pt x="6000" y="2085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3" name="Figur">
              <a:extLst>
                <a:ext uri="{FF2B5EF4-FFF2-40B4-BE49-F238E27FC236}">
                  <a16:creationId xmlns:a16="http://schemas.microsoft.com/office/drawing/2014/main" id="{CA1C8A17-BE02-2656-7B67-2CE23995F7A7}"/>
                </a:ext>
              </a:extLst>
            </p:cNvPr>
            <p:cNvSpPr/>
            <p:nvPr/>
          </p:nvSpPr>
          <p:spPr>
            <a:xfrm>
              <a:off x="1044328" y="219075"/>
              <a:ext cx="111372" cy="13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8" h="21600" extrusionOk="0">
                  <a:moveTo>
                    <a:pt x="9108" y="21600"/>
                  </a:moveTo>
                  <a:cubicBezTo>
                    <a:pt x="7508" y="20829"/>
                    <a:pt x="6708" y="19286"/>
                    <a:pt x="5908" y="18514"/>
                  </a:cubicBezTo>
                  <a:cubicBezTo>
                    <a:pt x="5908" y="17743"/>
                    <a:pt x="6708" y="16971"/>
                    <a:pt x="7508" y="16971"/>
                  </a:cubicBezTo>
                  <a:cubicBezTo>
                    <a:pt x="9108" y="17743"/>
                    <a:pt x="10708" y="20057"/>
                    <a:pt x="13908" y="17743"/>
                  </a:cubicBezTo>
                  <a:cubicBezTo>
                    <a:pt x="16308" y="16200"/>
                    <a:pt x="16308" y="14657"/>
                    <a:pt x="15508" y="13886"/>
                  </a:cubicBezTo>
                  <a:cubicBezTo>
                    <a:pt x="14708" y="11571"/>
                    <a:pt x="12308" y="11571"/>
                    <a:pt x="9108" y="12343"/>
                  </a:cubicBezTo>
                  <a:cubicBezTo>
                    <a:pt x="5108" y="13114"/>
                    <a:pt x="2708" y="13114"/>
                    <a:pt x="1908" y="11571"/>
                  </a:cubicBezTo>
                  <a:cubicBezTo>
                    <a:pt x="308" y="10029"/>
                    <a:pt x="-2092" y="6171"/>
                    <a:pt x="3508" y="2314"/>
                  </a:cubicBezTo>
                  <a:cubicBezTo>
                    <a:pt x="5908" y="771"/>
                    <a:pt x="7508" y="0"/>
                    <a:pt x="8308" y="0"/>
                  </a:cubicBezTo>
                  <a:cubicBezTo>
                    <a:pt x="9108" y="0"/>
                    <a:pt x="10708" y="2314"/>
                    <a:pt x="11508" y="3086"/>
                  </a:cubicBezTo>
                  <a:cubicBezTo>
                    <a:pt x="11508" y="3857"/>
                    <a:pt x="10708" y="3857"/>
                    <a:pt x="9908" y="3857"/>
                  </a:cubicBezTo>
                  <a:cubicBezTo>
                    <a:pt x="9908" y="3857"/>
                    <a:pt x="7508" y="1543"/>
                    <a:pt x="5108" y="3857"/>
                  </a:cubicBezTo>
                  <a:cubicBezTo>
                    <a:pt x="1908" y="5400"/>
                    <a:pt x="2708" y="6943"/>
                    <a:pt x="3508" y="7714"/>
                  </a:cubicBezTo>
                  <a:cubicBezTo>
                    <a:pt x="4308" y="9257"/>
                    <a:pt x="5908" y="9257"/>
                    <a:pt x="9108" y="8486"/>
                  </a:cubicBezTo>
                  <a:cubicBezTo>
                    <a:pt x="12308" y="7714"/>
                    <a:pt x="15508" y="6943"/>
                    <a:pt x="17908" y="10029"/>
                  </a:cubicBezTo>
                  <a:cubicBezTo>
                    <a:pt x="19508" y="13114"/>
                    <a:pt x="18708" y="16971"/>
                    <a:pt x="15508" y="19286"/>
                  </a:cubicBezTo>
                  <a:cubicBezTo>
                    <a:pt x="11508" y="21600"/>
                    <a:pt x="9108" y="21600"/>
                    <a:pt x="9108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4" name="Figur">
              <a:extLst>
                <a:ext uri="{FF2B5EF4-FFF2-40B4-BE49-F238E27FC236}">
                  <a16:creationId xmlns:a16="http://schemas.microsoft.com/office/drawing/2014/main" id="{40BB4509-B0FC-DF47-4EE2-AE36BEA4B5CB}"/>
                </a:ext>
              </a:extLst>
            </p:cNvPr>
            <p:cNvSpPr/>
            <p:nvPr/>
          </p:nvSpPr>
          <p:spPr>
            <a:xfrm>
              <a:off x="2179108" y="1220787"/>
              <a:ext cx="168805" cy="18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extrusionOk="0">
                  <a:moveTo>
                    <a:pt x="7467" y="0"/>
                  </a:moveTo>
                  <a:cubicBezTo>
                    <a:pt x="8067" y="0"/>
                    <a:pt x="8667" y="0"/>
                    <a:pt x="8667" y="554"/>
                  </a:cubicBezTo>
                  <a:cubicBezTo>
                    <a:pt x="8667" y="554"/>
                    <a:pt x="8667" y="1108"/>
                    <a:pt x="8067" y="1108"/>
                  </a:cubicBezTo>
                  <a:cubicBezTo>
                    <a:pt x="8067" y="2215"/>
                    <a:pt x="8667" y="2769"/>
                    <a:pt x="10467" y="3877"/>
                  </a:cubicBezTo>
                  <a:cubicBezTo>
                    <a:pt x="12267" y="4431"/>
                    <a:pt x="14667" y="5538"/>
                    <a:pt x="16467" y="6092"/>
                  </a:cubicBezTo>
                  <a:cubicBezTo>
                    <a:pt x="17667" y="6646"/>
                    <a:pt x="18867" y="7200"/>
                    <a:pt x="19467" y="6092"/>
                  </a:cubicBezTo>
                  <a:cubicBezTo>
                    <a:pt x="19467" y="6092"/>
                    <a:pt x="20067" y="6092"/>
                    <a:pt x="20067" y="5538"/>
                  </a:cubicBezTo>
                  <a:cubicBezTo>
                    <a:pt x="20667" y="5538"/>
                    <a:pt x="20667" y="5538"/>
                    <a:pt x="21267" y="6092"/>
                  </a:cubicBezTo>
                  <a:cubicBezTo>
                    <a:pt x="20667" y="6646"/>
                    <a:pt x="20067" y="8862"/>
                    <a:pt x="19467" y="9969"/>
                  </a:cubicBezTo>
                  <a:cubicBezTo>
                    <a:pt x="18867" y="9969"/>
                    <a:pt x="18867" y="9969"/>
                    <a:pt x="18867" y="10523"/>
                  </a:cubicBezTo>
                  <a:cubicBezTo>
                    <a:pt x="18867" y="10523"/>
                    <a:pt x="18267" y="10523"/>
                    <a:pt x="17667" y="10523"/>
                  </a:cubicBezTo>
                  <a:cubicBezTo>
                    <a:pt x="17067" y="10523"/>
                    <a:pt x="5667" y="12738"/>
                    <a:pt x="4467" y="13292"/>
                  </a:cubicBezTo>
                  <a:cubicBezTo>
                    <a:pt x="5667" y="13846"/>
                    <a:pt x="9267" y="16062"/>
                    <a:pt x="9867" y="16615"/>
                  </a:cubicBezTo>
                  <a:cubicBezTo>
                    <a:pt x="11667" y="17723"/>
                    <a:pt x="12267" y="18277"/>
                    <a:pt x="13467" y="17169"/>
                  </a:cubicBezTo>
                  <a:cubicBezTo>
                    <a:pt x="13467" y="16615"/>
                    <a:pt x="14067" y="16615"/>
                    <a:pt x="14067" y="16062"/>
                  </a:cubicBezTo>
                  <a:cubicBezTo>
                    <a:pt x="14667" y="16062"/>
                    <a:pt x="14667" y="16615"/>
                    <a:pt x="15267" y="17169"/>
                  </a:cubicBezTo>
                  <a:cubicBezTo>
                    <a:pt x="14067" y="18831"/>
                    <a:pt x="12267" y="20492"/>
                    <a:pt x="11667" y="21600"/>
                  </a:cubicBezTo>
                  <a:cubicBezTo>
                    <a:pt x="11067" y="21600"/>
                    <a:pt x="10467" y="21600"/>
                    <a:pt x="10467" y="21046"/>
                  </a:cubicBezTo>
                  <a:cubicBezTo>
                    <a:pt x="11067" y="20492"/>
                    <a:pt x="11067" y="20492"/>
                    <a:pt x="11067" y="20492"/>
                  </a:cubicBezTo>
                  <a:cubicBezTo>
                    <a:pt x="11667" y="19385"/>
                    <a:pt x="11067" y="19385"/>
                    <a:pt x="9267" y="17723"/>
                  </a:cubicBezTo>
                  <a:cubicBezTo>
                    <a:pt x="7467" y="17169"/>
                    <a:pt x="867" y="12738"/>
                    <a:pt x="267" y="12738"/>
                  </a:cubicBezTo>
                  <a:cubicBezTo>
                    <a:pt x="267" y="12185"/>
                    <a:pt x="-333" y="11631"/>
                    <a:pt x="267" y="11631"/>
                  </a:cubicBezTo>
                  <a:cubicBezTo>
                    <a:pt x="2667" y="11077"/>
                    <a:pt x="15867" y="8308"/>
                    <a:pt x="17067" y="7754"/>
                  </a:cubicBezTo>
                  <a:cubicBezTo>
                    <a:pt x="15867" y="7754"/>
                    <a:pt x="11067" y="5538"/>
                    <a:pt x="9867" y="4985"/>
                  </a:cubicBezTo>
                  <a:cubicBezTo>
                    <a:pt x="7467" y="3877"/>
                    <a:pt x="6867" y="3877"/>
                    <a:pt x="6267" y="4985"/>
                  </a:cubicBezTo>
                  <a:cubicBezTo>
                    <a:pt x="6267" y="5538"/>
                    <a:pt x="6267" y="5538"/>
                    <a:pt x="6267" y="5538"/>
                  </a:cubicBezTo>
                  <a:cubicBezTo>
                    <a:pt x="5667" y="5538"/>
                    <a:pt x="5067" y="5538"/>
                    <a:pt x="5067" y="4985"/>
                  </a:cubicBezTo>
                  <a:cubicBezTo>
                    <a:pt x="5667" y="3877"/>
                    <a:pt x="6867" y="1108"/>
                    <a:pt x="74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5" name="Figur">
              <a:extLst>
                <a:ext uri="{FF2B5EF4-FFF2-40B4-BE49-F238E27FC236}">
                  <a16:creationId xmlns:a16="http://schemas.microsoft.com/office/drawing/2014/main" id="{4C92FD5D-12A7-0CCD-4397-9167B3F4C0D3}"/>
                </a:ext>
              </a:extLst>
            </p:cNvPr>
            <p:cNvSpPr/>
            <p:nvPr/>
          </p:nvSpPr>
          <p:spPr>
            <a:xfrm>
              <a:off x="717550" y="696383"/>
              <a:ext cx="142875" cy="16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7" extrusionOk="0">
                  <a:moveTo>
                    <a:pt x="18000" y="21267"/>
                  </a:moveTo>
                  <a:cubicBezTo>
                    <a:pt x="17280" y="21267"/>
                    <a:pt x="16560" y="21267"/>
                    <a:pt x="16560" y="21267"/>
                  </a:cubicBezTo>
                  <a:cubicBezTo>
                    <a:pt x="16560" y="20667"/>
                    <a:pt x="16560" y="20667"/>
                    <a:pt x="16560" y="20067"/>
                  </a:cubicBezTo>
                  <a:cubicBezTo>
                    <a:pt x="16560" y="18867"/>
                    <a:pt x="15840" y="18867"/>
                    <a:pt x="12960" y="18267"/>
                  </a:cubicBezTo>
                  <a:cubicBezTo>
                    <a:pt x="10800" y="18267"/>
                    <a:pt x="7200" y="17667"/>
                    <a:pt x="5760" y="17667"/>
                  </a:cubicBezTo>
                  <a:cubicBezTo>
                    <a:pt x="3600" y="17667"/>
                    <a:pt x="2160" y="17067"/>
                    <a:pt x="1440" y="18867"/>
                  </a:cubicBezTo>
                  <a:cubicBezTo>
                    <a:pt x="1440" y="18867"/>
                    <a:pt x="1440" y="18867"/>
                    <a:pt x="1440" y="19467"/>
                  </a:cubicBezTo>
                  <a:cubicBezTo>
                    <a:pt x="720" y="19467"/>
                    <a:pt x="0" y="19467"/>
                    <a:pt x="0" y="19467"/>
                  </a:cubicBezTo>
                  <a:cubicBezTo>
                    <a:pt x="0" y="18267"/>
                    <a:pt x="0" y="15867"/>
                    <a:pt x="720" y="14667"/>
                  </a:cubicBezTo>
                  <a:cubicBezTo>
                    <a:pt x="720" y="14667"/>
                    <a:pt x="720" y="14667"/>
                    <a:pt x="720" y="14067"/>
                  </a:cubicBezTo>
                  <a:cubicBezTo>
                    <a:pt x="720" y="14067"/>
                    <a:pt x="1440" y="14067"/>
                    <a:pt x="2160" y="13467"/>
                  </a:cubicBezTo>
                  <a:cubicBezTo>
                    <a:pt x="2880" y="13467"/>
                    <a:pt x="14400" y="7467"/>
                    <a:pt x="15840" y="6267"/>
                  </a:cubicBezTo>
                  <a:cubicBezTo>
                    <a:pt x="14400" y="6267"/>
                    <a:pt x="9360" y="5067"/>
                    <a:pt x="7920" y="5067"/>
                  </a:cubicBezTo>
                  <a:cubicBezTo>
                    <a:pt x="5760" y="4467"/>
                    <a:pt x="4320" y="4467"/>
                    <a:pt x="4320" y="5667"/>
                  </a:cubicBezTo>
                  <a:cubicBezTo>
                    <a:pt x="4320" y="6267"/>
                    <a:pt x="3600" y="6267"/>
                    <a:pt x="3600" y="6267"/>
                  </a:cubicBezTo>
                  <a:cubicBezTo>
                    <a:pt x="3600" y="6867"/>
                    <a:pt x="2880" y="6867"/>
                    <a:pt x="2160" y="6267"/>
                  </a:cubicBezTo>
                  <a:cubicBezTo>
                    <a:pt x="2880" y="3867"/>
                    <a:pt x="3600" y="1467"/>
                    <a:pt x="4320" y="267"/>
                  </a:cubicBezTo>
                  <a:cubicBezTo>
                    <a:pt x="4320" y="-333"/>
                    <a:pt x="5040" y="267"/>
                    <a:pt x="5760" y="267"/>
                  </a:cubicBezTo>
                  <a:cubicBezTo>
                    <a:pt x="5760" y="867"/>
                    <a:pt x="5040" y="867"/>
                    <a:pt x="5040" y="1467"/>
                  </a:cubicBezTo>
                  <a:cubicBezTo>
                    <a:pt x="5040" y="2067"/>
                    <a:pt x="5760" y="2667"/>
                    <a:pt x="8640" y="3267"/>
                  </a:cubicBezTo>
                  <a:cubicBezTo>
                    <a:pt x="10800" y="3867"/>
                    <a:pt x="20160" y="5667"/>
                    <a:pt x="20880" y="5667"/>
                  </a:cubicBezTo>
                  <a:cubicBezTo>
                    <a:pt x="21600" y="6267"/>
                    <a:pt x="21600" y="6267"/>
                    <a:pt x="21600" y="6867"/>
                  </a:cubicBezTo>
                  <a:cubicBezTo>
                    <a:pt x="18720" y="8067"/>
                    <a:pt x="5040" y="15867"/>
                    <a:pt x="4320" y="15867"/>
                  </a:cubicBezTo>
                  <a:cubicBezTo>
                    <a:pt x="5040" y="16467"/>
                    <a:pt x="11520" y="16467"/>
                    <a:pt x="12960" y="17067"/>
                  </a:cubicBezTo>
                  <a:cubicBezTo>
                    <a:pt x="15840" y="17067"/>
                    <a:pt x="16560" y="16467"/>
                    <a:pt x="17280" y="15867"/>
                  </a:cubicBezTo>
                  <a:cubicBezTo>
                    <a:pt x="17280" y="15267"/>
                    <a:pt x="17280" y="15267"/>
                    <a:pt x="17280" y="14667"/>
                  </a:cubicBezTo>
                  <a:cubicBezTo>
                    <a:pt x="18000" y="14667"/>
                    <a:pt x="18720" y="14667"/>
                    <a:pt x="18720" y="15267"/>
                  </a:cubicBezTo>
                  <a:cubicBezTo>
                    <a:pt x="18720" y="16467"/>
                    <a:pt x="18000" y="20067"/>
                    <a:pt x="18000" y="212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6" name="Figur">
              <a:extLst>
                <a:ext uri="{FF2B5EF4-FFF2-40B4-BE49-F238E27FC236}">
                  <a16:creationId xmlns:a16="http://schemas.microsoft.com/office/drawing/2014/main" id="{4E000404-B279-59B0-B5F0-4C8890C03F5B}"/>
                </a:ext>
              </a:extLst>
            </p:cNvPr>
            <p:cNvSpPr/>
            <p:nvPr/>
          </p:nvSpPr>
          <p:spPr>
            <a:xfrm>
              <a:off x="889000" y="293687"/>
              <a:ext cx="176213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76" y="21600"/>
                  </a:moveTo>
                  <a:cubicBezTo>
                    <a:pt x="11092" y="21600"/>
                    <a:pt x="10508" y="21060"/>
                    <a:pt x="10508" y="21060"/>
                  </a:cubicBezTo>
                  <a:cubicBezTo>
                    <a:pt x="10508" y="20520"/>
                    <a:pt x="10508" y="20520"/>
                    <a:pt x="11092" y="20520"/>
                  </a:cubicBezTo>
                  <a:cubicBezTo>
                    <a:pt x="11676" y="19440"/>
                    <a:pt x="11092" y="18900"/>
                    <a:pt x="9341" y="17280"/>
                  </a:cubicBezTo>
                  <a:cubicBezTo>
                    <a:pt x="7589" y="16200"/>
                    <a:pt x="5838" y="15120"/>
                    <a:pt x="4670" y="14040"/>
                  </a:cubicBezTo>
                  <a:cubicBezTo>
                    <a:pt x="2919" y="12960"/>
                    <a:pt x="2335" y="12420"/>
                    <a:pt x="1168" y="12960"/>
                  </a:cubicBezTo>
                  <a:cubicBezTo>
                    <a:pt x="1168" y="13500"/>
                    <a:pt x="1168" y="13500"/>
                    <a:pt x="1168" y="13500"/>
                  </a:cubicBezTo>
                  <a:cubicBezTo>
                    <a:pt x="584" y="13500"/>
                    <a:pt x="0" y="13500"/>
                    <a:pt x="0" y="12960"/>
                  </a:cubicBezTo>
                  <a:cubicBezTo>
                    <a:pt x="584" y="12420"/>
                    <a:pt x="1751" y="10800"/>
                    <a:pt x="2335" y="9720"/>
                  </a:cubicBezTo>
                  <a:cubicBezTo>
                    <a:pt x="2919" y="9720"/>
                    <a:pt x="2919" y="9720"/>
                    <a:pt x="2919" y="9180"/>
                  </a:cubicBezTo>
                  <a:cubicBezTo>
                    <a:pt x="3503" y="9180"/>
                    <a:pt x="3503" y="9180"/>
                    <a:pt x="4670" y="9180"/>
                  </a:cubicBezTo>
                  <a:cubicBezTo>
                    <a:pt x="4670" y="9180"/>
                    <a:pt x="15762" y="9720"/>
                    <a:pt x="17514" y="9720"/>
                  </a:cubicBezTo>
                  <a:cubicBezTo>
                    <a:pt x="16346" y="8640"/>
                    <a:pt x="14011" y="5940"/>
                    <a:pt x="12843" y="5400"/>
                  </a:cubicBezTo>
                  <a:cubicBezTo>
                    <a:pt x="11676" y="3780"/>
                    <a:pt x="11092" y="3240"/>
                    <a:pt x="9924" y="4320"/>
                  </a:cubicBezTo>
                  <a:cubicBezTo>
                    <a:pt x="9341" y="4320"/>
                    <a:pt x="9341" y="4860"/>
                    <a:pt x="9341" y="4860"/>
                  </a:cubicBezTo>
                  <a:cubicBezTo>
                    <a:pt x="8757" y="4860"/>
                    <a:pt x="8173" y="4320"/>
                    <a:pt x="8173" y="3780"/>
                  </a:cubicBezTo>
                  <a:cubicBezTo>
                    <a:pt x="9924" y="2700"/>
                    <a:pt x="11676" y="1080"/>
                    <a:pt x="12843" y="0"/>
                  </a:cubicBezTo>
                  <a:cubicBezTo>
                    <a:pt x="12843" y="0"/>
                    <a:pt x="13427" y="540"/>
                    <a:pt x="13427" y="1080"/>
                  </a:cubicBezTo>
                  <a:cubicBezTo>
                    <a:pt x="13427" y="1080"/>
                    <a:pt x="13427" y="1080"/>
                    <a:pt x="12843" y="1080"/>
                  </a:cubicBezTo>
                  <a:cubicBezTo>
                    <a:pt x="12259" y="2160"/>
                    <a:pt x="12259" y="2700"/>
                    <a:pt x="14011" y="4320"/>
                  </a:cubicBezTo>
                  <a:cubicBezTo>
                    <a:pt x="15178" y="5400"/>
                    <a:pt x="21016" y="10800"/>
                    <a:pt x="21600" y="11340"/>
                  </a:cubicBezTo>
                  <a:cubicBezTo>
                    <a:pt x="21600" y="11340"/>
                    <a:pt x="21600" y="11880"/>
                    <a:pt x="21016" y="11880"/>
                  </a:cubicBezTo>
                  <a:cubicBezTo>
                    <a:pt x="18681" y="11880"/>
                    <a:pt x="5254" y="11880"/>
                    <a:pt x="4670" y="11880"/>
                  </a:cubicBezTo>
                  <a:cubicBezTo>
                    <a:pt x="5254" y="12420"/>
                    <a:pt x="8757" y="15660"/>
                    <a:pt x="10508" y="16200"/>
                  </a:cubicBezTo>
                  <a:cubicBezTo>
                    <a:pt x="12259" y="17820"/>
                    <a:pt x="12843" y="17820"/>
                    <a:pt x="13427" y="17280"/>
                  </a:cubicBezTo>
                  <a:cubicBezTo>
                    <a:pt x="14011" y="16740"/>
                    <a:pt x="14011" y="16740"/>
                    <a:pt x="14011" y="16740"/>
                  </a:cubicBezTo>
                  <a:cubicBezTo>
                    <a:pt x="14595" y="16740"/>
                    <a:pt x="15178" y="16740"/>
                    <a:pt x="15178" y="17280"/>
                  </a:cubicBezTo>
                  <a:cubicBezTo>
                    <a:pt x="14011" y="18360"/>
                    <a:pt x="12259" y="20520"/>
                    <a:pt x="11676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7" name="Figur">
              <a:extLst>
                <a:ext uri="{FF2B5EF4-FFF2-40B4-BE49-F238E27FC236}">
                  <a16:creationId xmlns:a16="http://schemas.microsoft.com/office/drawing/2014/main" id="{C5E32ADB-96E3-D633-D2FD-55BBA318293C}"/>
                </a:ext>
              </a:extLst>
            </p:cNvPr>
            <p:cNvSpPr/>
            <p:nvPr/>
          </p:nvSpPr>
          <p:spPr>
            <a:xfrm>
              <a:off x="765175" y="1168400"/>
              <a:ext cx="166688" cy="18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9095"/>
                  </a:moveTo>
                  <a:cubicBezTo>
                    <a:pt x="17897" y="8526"/>
                    <a:pt x="17280" y="9095"/>
                    <a:pt x="17280" y="9095"/>
                  </a:cubicBezTo>
                  <a:cubicBezTo>
                    <a:pt x="17280" y="9663"/>
                    <a:pt x="17280" y="9663"/>
                    <a:pt x="17280" y="10232"/>
                  </a:cubicBezTo>
                  <a:cubicBezTo>
                    <a:pt x="17897" y="11368"/>
                    <a:pt x="17280" y="11368"/>
                    <a:pt x="15429" y="12505"/>
                  </a:cubicBezTo>
                  <a:cubicBezTo>
                    <a:pt x="14811" y="13074"/>
                    <a:pt x="13577" y="13074"/>
                    <a:pt x="12960" y="13642"/>
                  </a:cubicBezTo>
                  <a:cubicBezTo>
                    <a:pt x="9257" y="6821"/>
                    <a:pt x="9257" y="6821"/>
                    <a:pt x="9257" y="6821"/>
                  </a:cubicBezTo>
                  <a:cubicBezTo>
                    <a:pt x="10491" y="6253"/>
                    <a:pt x="11109" y="6253"/>
                    <a:pt x="11726" y="5684"/>
                  </a:cubicBezTo>
                  <a:cubicBezTo>
                    <a:pt x="14194" y="5116"/>
                    <a:pt x="14811" y="5116"/>
                    <a:pt x="15429" y="6253"/>
                  </a:cubicBezTo>
                  <a:cubicBezTo>
                    <a:pt x="15429" y="6253"/>
                    <a:pt x="15429" y="6253"/>
                    <a:pt x="16046" y="6821"/>
                  </a:cubicBezTo>
                  <a:cubicBezTo>
                    <a:pt x="16046" y="6821"/>
                    <a:pt x="16663" y="6253"/>
                    <a:pt x="17280" y="6253"/>
                  </a:cubicBezTo>
                  <a:cubicBezTo>
                    <a:pt x="16046" y="4547"/>
                    <a:pt x="14811" y="1705"/>
                    <a:pt x="14194" y="0"/>
                  </a:cubicBezTo>
                  <a:cubicBezTo>
                    <a:pt x="14194" y="0"/>
                    <a:pt x="12960" y="0"/>
                    <a:pt x="12960" y="568"/>
                  </a:cubicBezTo>
                  <a:cubicBezTo>
                    <a:pt x="12960" y="568"/>
                    <a:pt x="12960" y="1137"/>
                    <a:pt x="13577" y="1137"/>
                  </a:cubicBezTo>
                  <a:cubicBezTo>
                    <a:pt x="13577" y="2274"/>
                    <a:pt x="12960" y="2842"/>
                    <a:pt x="11109" y="3411"/>
                  </a:cubicBezTo>
                  <a:cubicBezTo>
                    <a:pt x="9874" y="3979"/>
                    <a:pt x="6789" y="5116"/>
                    <a:pt x="4937" y="5684"/>
                  </a:cubicBezTo>
                  <a:cubicBezTo>
                    <a:pt x="3086" y="6253"/>
                    <a:pt x="1851" y="6821"/>
                    <a:pt x="1234" y="5684"/>
                  </a:cubicBezTo>
                  <a:cubicBezTo>
                    <a:pt x="1234" y="5116"/>
                    <a:pt x="1234" y="5116"/>
                    <a:pt x="1234" y="5116"/>
                  </a:cubicBezTo>
                  <a:cubicBezTo>
                    <a:pt x="617" y="4547"/>
                    <a:pt x="0" y="5116"/>
                    <a:pt x="0" y="5116"/>
                  </a:cubicBezTo>
                  <a:cubicBezTo>
                    <a:pt x="617" y="6821"/>
                    <a:pt x="1234" y="9095"/>
                    <a:pt x="2469" y="11368"/>
                  </a:cubicBezTo>
                  <a:cubicBezTo>
                    <a:pt x="3086" y="11937"/>
                    <a:pt x="3703" y="11368"/>
                    <a:pt x="3703" y="11368"/>
                  </a:cubicBezTo>
                  <a:cubicBezTo>
                    <a:pt x="3703" y="10800"/>
                    <a:pt x="3703" y="10800"/>
                    <a:pt x="3703" y="10800"/>
                  </a:cubicBezTo>
                  <a:cubicBezTo>
                    <a:pt x="3086" y="9095"/>
                    <a:pt x="4320" y="9095"/>
                    <a:pt x="6171" y="7958"/>
                  </a:cubicBezTo>
                  <a:cubicBezTo>
                    <a:pt x="6171" y="7958"/>
                    <a:pt x="7406" y="7958"/>
                    <a:pt x="8023" y="7389"/>
                  </a:cubicBezTo>
                  <a:cubicBezTo>
                    <a:pt x="11726" y="14211"/>
                    <a:pt x="11726" y="14211"/>
                    <a:pt x="11726" y="14211"/>
                  </a:cubicBezTo>
                  <a:cubicBezTo>
                    <a:pt x="11109" y="14779"/>
                    <a:pt x="9874" y="14779"/>
                    <a:pt x="9257" y="15347"/>
                  </a:cubicBezTo>
                  <a:cubicBezTo>
                    <a:pt x="8023" y="15916"/>
                    <a:pt x="6789" y="16484"/>
                    <a:pt x="6171" y="15347"/>
                  </a:cubicBezTo>
                  <a:cubicBezTo>
                    <a:pt x="6171" y="15347"/>
                    <a:pt x="6171" y="15347"/>
                    <a:pt x="5554" y="14779"/>
                  </a:cubicBezTo>
                  <a:cubicBezTo>
                    <a:pt x="4937" y="14779"/>
                    <a:pt x="4320" y="15347"/>
                    <a:pt x="4320" y="15347"/>
                  </a:cubicBezTo>
                  <a:cubicBezTo>
                    <a:pt x="5554" y="17053"/>
                    <a:pt x="6789" y="19326"/>
                    <a:pt x="8023" y="21600"/>
                  </a:cubicBezTo>
                  <a:cubicBezTo>
                    <a:pt x="8023" y="21600"/>
                    <a:pt x="9257" y="21600"/>
                    <a:pt x="9257" y="21032"/>
                  </a:cubicBezTo>
                  <a:cubicBezTo>
                    <a:pt x="9257" y="20463"/>
                    <a:pt x="9257" y="20463"/>
                    <a:pt x="8640" y="20463"/>
                  </a:cubicBezTo>
                  <a:cubicBezTo>
                    <a:pt x="8023" y="19326"/>
                    <a:pt x="9257" y="18758"/>
                    <a:pt x="11109" y="17621"/>
                  </a:cubicBezTo>
                  <a:cubicBezTo>
                    <a:pt x="11726" y="17053"/>
                    <a:pt x="14811" y="15916"/>
                    <a:pt x="16663" y="14779"/>
                  </a:cubicBezTo>
                  <a:cubicBezTo>
                    <a:pt x="19131" y="13642"/>
                    <a:pt x="19131" y="13642"/>
                    <a:pt x="20366" y="14779"/>
                  </a:cubicBezTo>
                  <a:cubicBezTo>
                    <a:pt x="20366" y="15347"/>
                    <a:pt x="20366" y="15347"/>
                    <a:pt x="20366" y="15347"/>
                  </a:cubicBezTo>
                  <a:cubicBezTo>
                    <a:pt x="20983" y="15347"/>
                    <a:pt x="21600" y="15347"/>
                    <a:pt x="21600" y="14779"/>
                  </a:cubicBezTo>
                  <a:cubicBezTo>
                    <a:pt x="20366" y="13074"/>
                    <a:pt x="19131" y="10232"/>
                    <a:pt x="18514" y="90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8" name="Figur">
              <a:extLst>
                <a:ext uri="{FF2B5EF4-FFF2-40B4-BE49-F238E27FC236}">
                  <a16:creationId xmlns:a16="http://schemas.microsoft.com/office/drawing/2014/main" id="{34C12F5D-801F-718A-0550-C88411A07D14}"/>
                </a:ext>
              </a:extLst>
            </p:cNvPr>
            <p:cNvSpPr/>
            <p:nvPr/>
          </p:nvSpPr>
          <p:spPr>
            <a:xfrm>
              <a:off x="1987550" y="232119"/>
              <a:ext cx="136525" cy="142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14" extrusionOk="0">
                  <a:moveTo>
                    <a:pt x="12662" y="18389"/>
                  </a:moveTo>
                  <a:cubicBezTo>
                    <a:pt x="11917" y="19064"/>
                    <a:pt x="11172" y="19739"/>
                    <a:pt x="11172" y="20414"/>
                  </a:cubicBezTo>
                  <a:cubicBezTo>
                    <a:pt x="9683" y="19739"/>
                    <a:pt x="7448" y="18389"/>
                    <a:pt x="4469" y="17039"/>
                  </a:cubicBezTo>
                  <a:cubicBezTo>
                    <a:pt x="2234" y="15014"/>
                    <a:pt x="0" y="12314"/>
                    <a:pt x="0" y="8264"/>
                  </a:cubicBezTo>
                  <a:cubicBezTo>
                    <a:pt x="0" y="4889"/>
                    <a:pt x="2979" y="1514"/>
                    <a:pt x="5959" y="839"/>
                  </a:cubicBezTo>
                  <a:cubicBezTo>
                    <a:pt x="10428" y="-1186"/>
                    <a:pt x="14152" y="839"/>
                    <a:pt x="17131" y="2864"/>
                  </a:cubicBezTo>
                  <a:cubicBezTo>
                    <a:pt x="20110" y="4889"/>
                    <a:pt x="21600" y="6239"/>
                    <a:pt x="21600" y="6914"/>
                  </a:cubicBezTo>
                  <a:cubicBezTo>
                    <a:pt x="20855" y="8264"/>
                    <a:pt x="20110" y="9614"/>
                    <a:pt x="18621" y="10964"/>
                  </a:cubicBezTo>
                  <a:cubicBezTo>
                    <a:pt x="18621" y="10964"/>
                    <a:pt x="17876" y="10964"/>
                    <a:pt x="17876" y="10289"/>
                  </a:cubicBezTo>
                  <a:cubicBezTo>
                    <a:pt x="17876" y="9614"/>
                    <a:pt x="18621" y="8264"/>
                    <a:pt x="18621" y="7589"/>
                  </a:cubicBezTo>
                  <a:cubicBezTo>
                    <a:pt x="18621" y="6239"/>
                    <a:pt x="17876" y="4889"/>
                    <a:pt x="15641" y="3539"/>
                  </a:cubicBezTo>
                  <a:cubicBezTo>
                    <a:pt x="14152" y="2189"/>
                    <a:pt x="8938" y="839"/>
                    <a:pt x="5214" y="6239"/>
                  </a:cubicBezTo>
                  <a:cubicBezTo>
                    <a:pt x="1490" y="11639"/>
                    <a:pt x="4469" y="14339"/>
                    <a:pt x="5959" y="15689"/>
                  </a:cubicBezTo>
                  <a:cubicBezTo>
                    <a:pt x="6703" y="15689"/>
                    <a:pt x="6703" y="16364"/>
                    <a:pt x="7448" y="16364"/>
                  </a:cubicBezTo>
                  <a:cubicBezTo>
                    <a:pt x="8193" y="17039"/>
                    <a:pt x="8938" y="17039"/>
                    <a:pt x="9683" y="16364"/>
                  </a:cubicBezTo>
                  <a:cubicBezTo>
                    <a:pt x="9683" y="15689"/>
                    <a:pt x="10428" y="15689"/>
                    <a:pt x="10428" y="15014"/>
                  </a:cubicBezTo>
                  <a:cubicBezTo>
                    <a:pt x="11917" y="14339"/>
                    <a:pt x="11917" y="13664"/>
                    <a:pt x="10428" y="12989"/>
                  </a:cubicBezTo>
                  <a:cubicBezTo>
                    <a:pt x="10428" y="12314"/>
                    <a:pt x="9683" y="12314"/>
                    <a:pt x="9683" y="11639"/>
                  </a:cubicBezTo>
                  <a:cubicBezTo>
                    <a:pt x="9683" y="11639"/>
                    <a:pt x="10428" y="10964"/>
                    <a:pt x="11172" y="10964"/>
                  </a:cubicBezTo>
                  <a:cubicBezTo>
                    <a:pt x="13407" y="12314"/>
                    <a:pt x="15641" y="14339"/>
                    <a:pt x="17131" y="15689"/>
                  </a:cubicBezTo>
                  <a:cubicBezTo>
                    <a:pt x="17876" y="15689"/>
                    <a:pt x="17131" y="17039"/>
                    <a:pt x="16386" y="17039"/>
                  </a:cubicBezTo>
                  <a:cubicBezTo>
                    <a:pt x="16386" y="16364"/>
                    <a:pt x="16386" y="16364"/>
                    <a:pt x="15641" y="16364"/>
                  </a:cubicBezTo>
                  <a:cubicBezTo>
                    <a:pt x="14897" y="16364"/>
                    <a:pt x="14897" y="15689"/>
                    <a:pt x="13407" y="17039"/>
                  </a:cubicBezTo>
                  <a:cubicBezTo>
                    <a:pt x="12662" y="17714"/>
                    <a:pt x="12662" y="18389"/>
                    <a:pt x="12662" y="1838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69" name="Figur">
              <a:extLst>
                <a:ext uri="{FF2B5EF4-FFF2-40B4-BE49-F238E27FC236}">
                  <a16:creationId xmlns:a16="http://schemas.microsoft.com/office/drawing/2014/main" id="{29896E83-0BC3-E0C8-B370-27C837958B7C}"/>
                </a:ext>
              </a:extLst>
            </p:cNvPr>
            <p:cNvSpPr/>
            <p:nvPr/>
          </p:nvSpPr>
          <p:spPr>
            <a:xfrm>
              <a:off x="803275" y="450850"/>
              <a:ext cx="152400" cy="15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50" y="21600"/>
                  </a:moveTo>
                  <a:cubicBezTo>
                    <a:pt x="14850" y="21600"/>
                    <a:pt x="14175" y="20925"/>
                    <a:pt x="13500" y="20925"/>
                  </a:cubicBezTo>
                  <a:cubicBezTo>
                    <a:pt x="13500" y="20250"/>
                    <a:pt x="13500" y="20250"/>
                    <a:pt x="14175" y="20250"/>
                  </a:cubicBezTo>
                  <a:cubicBezTo>
                    <a:pt x="14175" y="18900"/>
                    <a:pt x="14175" y="18225"/>
                    <a:pt x="11475" y="16875"/>
                  </a:cubicBezTo>
                  <a:cubicBezTo>
                    <a:pt x="9450" y="15525"/>
                    <a:pt x="7425" y="14175"/>
                    <a:pt x="5400" y="13500"/>
                  </a:cubicBezTo>
                  <a:cubicBezTo>
                    <a:pt x="4050" y="12150"/>
                    <a:pt x="2700" y="11475"/>
                    <a:pt x="2025" y="13500"/>
                  </a:cubicBezTo>
                  <a:cubicBezTo>
                    <a:pt x="1350" y="13500"/>
                    <a:pt x="1350" y="13500"/>
                    <a:pt x="1350" y="13500"/>
                  </a:cubicBezTo>
                  <a:cubicBezTo>
                    <a:pt x="675" y="13500"/>
                    <a:pt x="0" y="13500"/>
                    <a:pt x="0" y="12825"/>
                  </a:cubicBezTo>
                  <a:cubicBezTo>
                    <a:pt x="1350" y="10125"/>
                    <a:pt x="4050" y="5400"/>
                    <a:pt x="7425" y="0"/>
                  </a:cubicBezTo>
                  <a:cubicBezTo>
                    <a:pt x="8775" y="675"/>
                    <a:pt x="10125" y="2025"/>
                    <a:pt x="11475" y="2700"/>
                  </a:cubicBezTo>
                  <a:cubicBezTo>
                    <a:pt x="11475" y="2700"/>
                    <a:pt x="11475" y="3375"/>
                    <a:pt x="10800" y="4050"/>
                  </a:cubicBezTo>
                  <a:cubicBezTo>
                    <a:pt x="10125" y="4050"/>
                    <a:pt x="10125" y="3375"/>
                    <a:pt x="9450" y="3375"/>
                  </a:cubicBezTo>
                  <a:cubicBezTo>
                    <a:pt x="8775" y="3375"/>
                    <a:pt x="7425" y="3375"/>
                    <a:pt x="6750" y="4725"/>
                  </a:cubicBezTo>
                  <a:cubicBezTo>
                    <a:pt x="6075" y="5400"/>
                    <a:pt x="4725" y="7425"/>
                    <a:pt x="4725" y="8100"/>
                  </a:cubicBezTo>
                  <a:cubicBezTo>
                    <a:pt x="4050" y="8775"/>
                    <a:pt x="4725" y="8775"/>
                    <a:pt x="4725" y="9450"/>
                  </a:cubicBezTo>
                  <a:cubicBezTo>
                    <a:pt x="5400" y="9450"/>
                    <a:pt x="8775" y="11475"/>
                    <a:pt x="9450" y="11475"/>
                  </a:cubicBezTo>
                  <a:cubicBezTo>
                    <a:pt x="12150" y="7425"/>
                    <a:pt x="12150" y="7425"/>
                    <a:pt x="12150" y="7425"/>
                  </a:cubicBezTo>
                  <a:cubicBezTo>
                    <a:pt x="12150" y="7425"/>
                    <a:pt x="12825" y="8100"/>
                    <a:pt x="13500" y="8100"/>
                  </a:cubicBezTo>
                  <a:cubicBezTo>
                    <a:pt x="13500" y="8100"/>
                    <a:pt x="10800" y="12150"/>
                    <a:pt x="10800" y="12825"/>
                  </a:cubicBezTo>
                  <a:cubicBezTo>
                    <a:pt x="13500" y="14175"/>
                    <a:pt x="13500" y="14175"/>
                    <a:pt x="13500" y="14175"/>
                  </a:cubicBezTo>
                  <a:cubicBezTo>
                    <a:pt x="16200" y="15525"/>
                    <a:pt x="16200" y="14850"/>
                    <a:pt x="17550" y="13500"/>
                  </a:cubicBezTo>
                  <a:cubicBezTo>
                    <a:pt x="17550" y="12825"/>
                    <a:pt x="18225" y="12150"/>
                    <a:pt x="18225" y="12150"/>
                  </a:cubicBezTo>
                  <a:cubicBezTo>
                    <a:pt x="18900" y="10800"/>
                    <a:pt x="18900" y="9450"/>
                    <a:pt x="17550" y="8100"/>
                  </a:cubicBezTo>
                  <a:cubicBezTo>
                    <a:pt x="17550" y="7425"/>
                    <a:pt x="17550" y="7425"/>
                    <a:pt x="16875" y="7425"/>
                  </a:cubicBezTo>
                  <a:cubicBezTo>
                    <a:pt x="16875" y="6750"/>
                    <a:pt x="17550" y="6075"/>
                    <a:pt x="18225" y="6075"/>
                  </a:cubicBezTo>
                  <a:cubicBezTo>
                    <a:pt x="18900" y="6750"/>
                    <a:pt x="21600" y="8775"/>
                    <a:pt x="21600" y="9450"/>
                  </a:cubicBezTo>
                  <a:cubicBezTo>
                    <a:pt x="19575" y="12825"/>
                    <a:pt x="16875" y="17550"/>
                    <a:pt x="1485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0" name="Figur">
              <a:extLst>
                <a:ext uri="{FF2B5EF4-FFF2-40B4-BE49-F238E27FC236}">
                  <a16:creationId xmlns:a16="http://schemas.microsoft.com/office/drawing/2014/main" id="{5E3CCBF4-65C4-9EBB-DFBC-2711245E157E}"/>
                </a:ext>
              </a:extLst>
            </p:cNvPr>
            <p:cNvSpPr/>
            <p:nvPr/>
          </p:nvSpPr>
          <p:spPr>
            <a:xfrm>
              <a:off x="1887537" y="1539875"/>
              <a:ext cx="142876" cy="15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cubicBezTo>
                    <a:pt x="13680" y="675"/>
                    <a:pt x="13680" y="675"/>
                    <a:pt x="13680" y="675"/>
                  </a:cubicBezTo>
                  <a:cubicBezTo>
                    <a:pt x="12960" y="1350"/>
                    <a:pt x="12960" y="1350"/>
                    <a:pt x="12960" y="1350"/>
                  </a:cubicBezTo>
                  <a:cubicBezTo>
                    <a:pt x="11520" y="2025"/>
                    <a:pt x="11520" y="2700"/>
                    <a:pt x="12960" y="5400"/>
                  </a:cubicBezTo>
                  <a:cubicBezTo>
                    <a:pt x="14400" y="7425"/>
                    <a:pt x="15840" y="10125"/>
                    <a:pt x="17280" y="11475"/>
                  </a:cubicBezTo>
                  <a:cubicBezTo>
                    <a:pt x="18000" y="13500"/>
                    <a:pt x="18720" y="14175"/>
                    <a:pt x="20160" y="13500"/>
                  </a:cubicBezTo>
                  <a:cubicBezTo>
                    <a:pt x="20880" y="13500"/>
                    <a:pt x="20880" y="13500"/>
                    <a:pt x="20880" y="13500"/>
                  </a:cubicBezTo>
                  <a:cubicBezTo>
                    <a:pt x="21600" y="13500"/>
                    <a:pt x="21600" y="14175"/>
                    <a:pt x="21600" y="14850"/>
                  </a:cubicBezTo>
                  <a:cubicBezTo>
                    <a:pt x="18720" y="16200"/>
                    <a:pt x="13680" y="19575"/>
                    <a:pt x="7920" y="21600"/>
                  </a:cubicBezTo>
                  <a:cubicBezTo>
                    <a:pt x="7200" y="20925"/>
                    <a:pt x="6480" y="18900"/>
                    <a:pt x="5760" y="18225"/>
                  </a:cubicBezTo>
                  <a:cubicBezTo>
                    <a:pt x="5760" y="17550"/>
                    <a:pt x="6480" y="16875"/>
                    <a:pt x="7200" y="16875"/>
                  </a:cubicBezTo>
                  <a:cubicBezTo>
                    <a:pt x="7200" y="17550"/>
                    <a:pt x="7920" y="17550"/>
                    <a:pt x="7920" y="18225"/>
                  </a:cubicBezTo>
                  <a:cubicBezTo>
                    <a:pt x="8640" y="18900"/>
                    <a:pt x="9360" y="18900"/>
                    <a:pt x="10800" y="18900"/>
                  </a:cubicBezTo>
                  <a:cubicBezTo>
                    <a:pt x="12240" y="18225"/>
                    <a:pt x="14400" y="16875"/>
                    <a:pt x="15120" y="16875"/>
                  </a:cubicBezTo>
                  <a:cubicBezTo>
                    <a:pt x="15840" y="16200"/>
                    <a:pt x="15120" y="16200"/>
                    <a:pt x="15120" y="15525"/>
                  </a:cubicBezTo>
                  <a:cubicBezTo>
                    <a:pt x="15120" y="14850"/>
                    <a:pt x="12960" y="11475"/>
                    <a:pt x="12240" y="10800"/>
                  </a:cubicBezTo>
                  <a:cubicBezTo>
                    <a:pt x="7920" y="13500"/>
                    <a:pt x="7920" y="13500"/>
                    <a:pt x="7920" y="13500"/>
                  </a:cubicBezTo>
                  <a:cubicBezTo>
                    <a:pt x="7200" y="12825"/>
                    <a:pt x="7200" y="12825"/>
                    <a:pt x="7200" y="12150"/>
                  </a:cubicBezTo>
                  <a:cubicBezTo>
                    <a:pt x="11520" y="9450"/>
                    <a:pt x="11520" y="9450"/>
                    <a:pt x="11520" y="9450"/>
                  </a:cubicBezTo>
                  <a:cubicBezTo>
                    <a:pt x="10080" y="6750"/>
                    <a:pt x="10080" y="6750"/>
                    <a:pt x="10080" y="6750"/>
                  </a:cubicBezTo>
                  <a:cubicBezTo>
                    <a:pt x="8640" y="4050"/>
                    <a:pt x="7920" y="4725"/>
                    <a:pt x="5760" y="5400"/>
                  </a:cubicBezTo>
                  <a:cubicBezTo>
                    <a:pt x="5040" y="6075"/>
                    <a:pt x="5040" y="6075"/>
                    <a:pt x="4320" y="6075"/>
                  </a:cubicBezTo>
                  <a:cubicBezTo>
                    <a:pt x="2880" y="7425"/>
                    <a:pt x="2880" y="8100"/>
                    <a:pt x="2880" y="9450"/>
                  </a:cubicBezTo>
                  <a:cubicBezTo>
                    <a:pt x="2880" y="10125"/>
                    <a:pt x="2880" y="10800"/>
                    <a:pt x="2880" y="10800"/>
                  </a:cubicBezTo>
                  <a:cubicBezTo>
                    <a:pt x="2880" y="11475"/>
                    <a:pt x="2160" y="11475"/>
                    <a:pt x="1440" y="11475"/>
                  </a:cubicBezTo>
                  <a:cubicBezTo>
                    <a:pt x="720" y="10800"/>
                    <a:pt x="0" y="8100"/>
                    <a:pt x="0" y="6750"/>
                  </a:cubicBezTo>
                  <a:cubicBezTo>
                    <a:pt x="3600" y="4725"/>
                    <a:pt x="7920" y="2700"/>
                    <a:pt x="1296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1" name="Figur">
              <a:extLst>
                <a:ext uri="{FF2B5EF4-FFF2-40B4-BE49-F238E27FC236}">
                  <a16:creationId xmlns:a16="http://schemas.microsoft.com/office/drawing/2014/main" id="{E4F4F048-86D4-D5C7-441A-4343EE35D527}"/>
                </a:ext>
              </a:extLst>
            </p:cNvPr>
            <p:cNvSpPr/>
            <p:nvPr/>
          </p:nvSpPr>
          <p:spPr>
            <a:xfrm>
              <a:off x="2272903" y="665162"/>
              <a:ext cx="141685" cy="141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420" extrusionOk="0">
                  <a:moveTo>
                    <a:pt x="4860" y="14400"/>
                  </a:moveTo>
                  <a:cubicBezTo>
                    <a:pt x="9900" y="10800"/>
                    <a:pt x="10620" y="10800"/>
                    <a:pt x="14220" y="7920"/>
                  </a:cubicBezTo>
                  <a:cubicBezTo>
                    <a:pt x="15660" y="7200"/>
                    <a:pt x="16380" y="7200"/>
                    <a:pt x="17100" y="7920"/>
                  </a:cubicBezTo>
                  <a:cubicBezTo>
                    <a:pt x="17100" y="8640"/>
                    <a:pt x="17100" y="8640"/>
                    <a:pt x="17100" y="8640"/>
                  </a:cubicBezTo>
                  <a:cubicBezTo>
                    <a:pt x="17820" y="9360"/>
                    <a:pt x="18540" y="8640"/>
                    <a:pt x="18540" y="8640"/>
                  </a:cubicBezTo>
                  <a:cubicBezTo>
                    <a:pt x="17820" y="5760"/>
                    <a:pt x="17100" y="2880"/>
                    <a:pt x="16380" y="0"/>
                  </a:cubicBezTo>
                  <a:cubicBezTo>
                    <a:pt x="15660" y="0"/>
                    <a:pt x="14940" y="0"/>
                    <a:pt x="14940" y="720"/>
                  </a:cubicBezTo>
                  <a:cubicBezTo>
                    <a:pt x="14940" y="1440"/>
                    <a:pt x="14940" y="1440"/>
                    <a:pt x="14940" y="1440"/>
                  </a:cubicBezTo>
                  <a:cubicBezTo>
                    <a:pt x="14940" y="2880"/>
                    <a:pt x="14940" y="3600"/>
                    <a:pt x="12780" y="5040"/>
                  </a:cubicBezTo>
                  <a:cubicBezTo>
                    <a:pt x="12060" y="5760"/>
                    <a:pt x="540" y="12960"/>
                    <a:pt x="540" y="12960"/>
                  </a:cubicBezTo>
                  <a:cubicBezTo>
                    <a:pt x="-180" y="12960"/>
                    <a:pt x="-180" y="12960"/>
                    <a:pt x="540" y="13680"/>
                  </a:cubicBezTo>
                  <a:cubicBezTo>
                    <a:pt x="540" y="13680"/>
                    <a:pt x="1260" y="15120"/>
                    <a:pt x="1980" y="15840"/>
                  </a:cubicBezTo>
                  <a:cubicBezTo>
                    <a:pt x="6300" y="16560"/>
                    <a:pt x="13500" y="18000"/>
                    <a:pt x="16380" y="18000"/>
                  </a:cubicBezTo>
                  <a:cubicBezTo>
                    <a:pt x="18540" y="18720"/>
                    <a:pt x="19260" y="19440"/>
                    <a:pt x="19260" y="20160"/>
                  </a:cubicBezTo>
                  <a:cubicBezTo>
                    <a:pt x="19260" y="20880"/>
                    <a:pt x="19260" y="20880"/>
                    <a:pt x="19260" y="20880"/>
                  </a:cubicBezTo>
                  <a:cubicBezTo>
                    <a:pt x="19980" y="21600"/>
                    <a:pt x="20700" y="21600"/>
                    <a:pt x="21420" y="20880"/>
                  </a:cubicBezTo>
                  <a:cubicBezTo>
                    <a:pt x="20700" y="18720"/>
                    <a:pt x="19980" y="15840"/>
                    <a:pt x="19980" y="13680"/>
                  </a:cubicBezTo>
                  <a:cubicBezTo>
                    <a:pt x="19260" y="13680"/>
                    <a:pt x="18540" y="13680"/>
                    <a:pt x="18540" y="13680"/>
                  </a:cubicBezTo>
                  <a:cubicBezTo>
                    <a:pt x="18540" y="14400"/>
                    <a:pt x="18540" y="14400"/>
                    <a:pt x="18540" y="14400"/>
                  </a:cubicBezTo>
                  <a:cubicBezTo>
                    <a:pt x="18540" y="15840"/>
                    <a:pt x="18540" y="16560"/>
                    <a:pt x="16380" y="15840"/>
                  </a:cubicBezTo>
                  <a:cubicBezTo>
                    <a:pt x="12780" y="15840"/>
                    <a:pt x="8460" y="15120"/>
                    <a:pt x="4860" y="14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2" name="Figur">
              <a:extLst>
                <a:ext uri="{FF2B5EF4-FFF2-40B4-BE49-F238E27FC236}">
                  <a16:creationId xmlns:a16="http://schemas.microsoft.com/office/drawing/2014/main" id="{2C73BCF8-9E41-D7D4-E213-2DF468A7AB1A}"/>
                </a:ext>
              </a:extLst>
            </p:cNvPr>
            <p:cNvSpPr/>
            <p:nvPr/>
          </p:nvSpPr>
          <p:spPr>
            <a:xfrm>
              <a:off x="2266950" y="1101725"/>
              <a:ext cx="133350" cy="140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8" extrusionOk="0">
                  <a:moveTo>
                    <a:pt x="3086" y="7200"/>
                  </a:moveTo>
                  <a:cubicBezTo>
                    <a:pt x="10029" y="6480"/>
                    <a:pt x="10800" y="6480"/>
                    <a:pt x="15429" y="6480"/>
                  </a:cubicBezTo>
                  <a:cubicBezTo>
                    <a:pt x="17743" y="6480"/>
                    <a:pt x="18514" y="6480"/>
                    <a:pt x="18514" y="7920"/>
                  </a:cubicBezTo>
                  <a:cubicBezTo>
                    <a:pt x="17743" y="8640"/>
                    <a:pt x="17743" y="8640"/>
                    <a:pt x="17743" y="8640"/>
                  </a:cubicBezTo>
                  <a:cubicBezTo>
                    <a:pt x="18514" y="9360"/>
                    <a:pt x="19286" y="9360"/>
                    <a:pt x="19286" y="9360"/>
                  </a:cubicBezTo>
                  <a:cubicBezTo>
                    <a:pt x="20057" y="6480"/>
                    <a:pt x="20829" y="3600"/>
                    <a:pt x="21600" y="720"/>
                  </a:cubicBezTo>
                  <a:cubicBezTo>
                    <a:pt x="21600" y="0"/>
                    <a:pt x="20829" y="0"/>
                    <a:pt x="20057" y="0"/>
                  </a:cubicBezTo>
                  <a:cubicBezTo>
                    <a:pt x="20057" y="720"/>
                    <a:pt x="20057" y="720"/>
                    <a:pt x="20057" y="1440"/>
                  </a:cubicBezTo>
                  <a:cubicBezTo>
                    <a:pt x="19286" y="2880"/>
                    <a:pt x="18514" y="2880"/>
                    <a:pt x="16200" y="2880"/>
                  </a:cubicBezTo>
                  <a:cubicBezTo>
                    <a:pt x="14657" y="2880"/>
                    <a:pt x="771" y="3600"/>
                    <a:pt x="0" y="3600"/>
                  </a:cubicBezTo>
                  <a:cubicBezTo>
                    <a:pt x="0" y="4320"/>
                    <a:pt x="0" y="4320"/>
                    <a:pt x="0" y="4320"/>
                  </a:cubicBezTo>
                  <a:cubicBezTo>
                    <a:pt x="0" y="4320"/>
                    <a:pt x="0" y="6480"/>
                    <a:pt x="0" y="7200"/>
                  </a:cubicBezTo>
                  <a:cubicBezTo>
                    <a:pt x="3857" y="10080"/>
                    <a:pt x="10029" y="14400"/>
                    <a:pt x="11571" y="16560"/>
                  </a:cubicBezTo>
                  <a:cubicBezTo>
                    <a:pt x="13886" y="18000"/>
                    <a:pt x="14657" y="18720"/>
                    <a:pt x="13886" y="19440"/>
                  </a:cubicBezTo>
                  <a:cubicBezTo>
                    <a:pt x="13886" y="20160"/>
                    <a:pt x="13886" y="20160"/>
                    <a:pt x="13886" y="20160"/>
                  </a:cubicBezTo>
                  <a:cubicBezTo>
                    <a:pt x="13886" y="20880"/>
                    <a:pt x="14657" y="21600"/>
                    <a:pt x="15429" y="20880"/>
                  </a:cubicBezTo>
                  <a:cubicBezTo>
                    <a:pt x="16200" y="18720"/>
                    <a:pt x="16971" y="15840"/>
                    <a:pt x="17743" y="14400"/>
                  </a:cubicBezTo>
                  <a:cubicBezTo>
                    <a:pt x="17743" y="13680"/>
                    <a:pt x="16971" y="13680"/>
                    <a:pt x="16200" y="13680"/>
                  </a:cubicBezTo>
                  <a:cubicBezTo>
                    <a:pt x="16200" y="14400"/>
                    <a:pt x="16200" y="14400"/>
                    <a:pt x="16200" y="14400"/>
                  </a:cubicBezTo>
                  <a:cubicBezTo>
                    <a:pt x="15429" y="15120"/>
                    <a:pt x="15429" y="15840"/>
                    <a:pt x="13114" y="14400"/>
                  </a:cubicBezTo>
                  <a:cubicBezTo>
                    <a:pt x="10029" y="12240"/>
                    <a:pt x="6171" y="9360"/>
                    <a:pt x="3086" y="7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3" name="Figur">
              <a:extLst>
                <a:ext uri="{FF2B5EF4-FFF2-40B4-BE49-F238E27FC236}">
                  <a16:creationId xmlns:a16="http://schemas.microsoft.com/office/drawing/2014/main" id="{3C9AE3C5-8D66-8E94-B1DF-BAAE35339B2A}"/>
                </a:ext>
              </a:extLst>
            </p:cNvPr>
            <p:cNvSpPr/>
            <p:nvPr/>
          </p:nvSpPr>
          <p:spPr>
            <a:xfrm>
              <a:off x="2035175" y="1473200"/>
              <a:ext cx="136525" cy="14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9" y="4181"/>
                  </a:moveTo>
                  <a:cubicBezTo>
                    <a:pt x="8193" y="6968"/>
                    <a:pt x="8938" y="7665"/>
                    <a:pt x="13407" y="9755"/>
                  </a:cubicBezTo>
                  <a:cubicBezTo>
                    <a:pt x="14897" y="10452"/>
                    <a:pt x="15641" y="11148"/>
                    <a:pt x="14897" y="11845"/>
                  </a:cubicBezTo>
                  <a:cubicBezTo>
                    <a:pt x="14152" y="12542"/>
                    <a:pt x="14152" y="12542"/>
                    <a:pt x="14152" y="12542"/>
                  </a:cubicBezTo>
                  <a:cubicBezTo>
                    <a:pt x="14152" y="13239"/>
                    <a:pt x="14897" y="13935"/>
                    <a:pt x="14897" y="13935"/>
                  </a:cubicBezTo>
                  <a:cubicBezTo>
                    <a:pt x="17131" y="11845"/>
                    <a:pt x="19366" y="9755"/>
                    <a:pt x="21600" y="7665"/>
                  </a:cubicBezTo>
                  <a:cubicBezTo>
                    <a:pt x="20855" y="6968"/>
                    <a:pt x="20855" y="6968"/>
                    <a:pt x="20855" y="6968"/>
                  </a:cubicBezTo>
                  <a:cubicBezTo>
                    <a:pt x="20110" y="6968"/>
                    <a:pt x="20110" y="7665"/>
                    <a:pt x="19366" y="7665"/>
                  </a:cubicBezTo>
                  <a:cubicBezTo>
                    <a:pt x="18621" y="8361"/>
                    <a:pt x="17876" y="8361"/>
                    <a:pt x="15641" y="6968"/>
                  </a:cubicBezTo>
                  <a:cubicBezTo>
                    <a:pt x="14897" y="6271"/>
                    <a:pt x="2234" y="0"/>
                    <a:pt x="2234" y="0"/>
                  </a:cubicBezTo>
                  <a:cubicBezTo>
                    <a:pt x="1490" y="0"/>
                    <a:pt x="1490" y="0"/>
                    <a:pt x="1490" y="0"/>
                  </a:cubicBezTo>
                  <a:cubicBezTo>
                    <a:pt x="1490" y="0"/>
                    <a:pt x="745" y="2090"/>
                    <a:pt x="0" y="2787"/>
                  </a:cubicBezTo>
                  <a:cubicBezTo>
                    <a:pt x="1490" y="6968"/>
                    <a:pt x="3724" y="13239"/>
                    <a:pt x="5214" y="16026"/>
                  </a:cubicBezTo>
                  <a:cubicBezTo>
                    <a:pt x="5959" y="18116"/>
                    <a:pt x="5214" y="18813"/>
                    <a:pt x="4469" y="19510"/>
                  </a:cubicBezTo>
                  <a:cubicBezTo>
                    <a:pt x="4469" y="19510"/>
                    <a:pt x="4469" y="20206"/>
                    <a:pt x="3724" y="20206"/>
                  </a:cubicBezTo>
                  <a:cubicBezTo>
                    <a:pt x="3724" y="20903"/>
                    <a:pt x="4469" y="21600"/>
                    <a:pt x="5214" y="21600"/>
                  </a:cubicBezTo>
                  <a:cubicBezTo>
                    <a:pt x="6703" y="20206"/>
                    <a:pt x="8938" y="18116"/>
                    <a:pt x="10428" y="17419"/>
                  </a:cubicBezTo>
                  <a:cubicBezTo>
                    <a:pt x="11172" y="16723"/>
                    <a:pt x="10428" y="16026"/>
                    <a:pt x="9683" y="16026"/>
                  </a:cubicBezTo>
                  <a:cubicBezTo>
                    <a:pt x="9683" y="16026"/>
                    <a:pt x="9683" y="16026"/>
                    <a:pt x="8938" y="16723"/>
                  </a:cubicBezTo>
                  <a:cubicBezTo>
                    <a:pt x="8193" y="16723"/>
                    <a:pt x="7448" y="17419"/>
                    <a:pt x="6703" y="15329"/>
                  </a:cubicBezTo>
                  <a:cubicBezTo>
                    <a:pt x="5959" y="11845"/>
                    <a:pt x="4469" y="7665"/>
                    <a:pt x="2979" y="418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4" name="Figur">
              <a:extLst>
                <a:ext uri="{FF2B5EF4-FFF2-40B4-BE49-F238E27FC236}">
                  <a16:creationId xmlns:a16="http://schemas.microsoft.com/office/drawing/2014/main" id="{DE8CA821-7704-6AE4-43EA-5F9852A98925}"/>
                </a:ext>
              </a:extLst>
            </p:cNvPr>
            <p:cNvSpPr/>
            <p:nvPr/>
          </p:nvSpPr>
          <p:spPr>
            <a:xfrm>
              <a:off x="1720850" y="1606550"/>
              <a:ext cx="166688" cy="13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4" extrusionOk="0">
                  <a:moveTo>
                    <a:pt x="16046" y="17876"/>
                  </a:moveTo>
                  <a:cubicBezTo>
                    <a:pt x="15429" y="14152"/>
                    <a:pt x="13577" y="8193"/>
                    <a:pt x="12960" y="6703"/>
                  </a:cubicBezTo>
                  <a:cubicBezTo>
                    <a:pt x="12343" y="4469"/>
                    <a:pt x="11726" y="3724"/>
                    <a:pt x="10491" y="3724"/>
                  </a:cubicBezTo>
                  <a:cubicBezTo>
                    <a:pt x="9874" y="4469"/>
                    <a:pt x="9874" y="4469"/>
                    <a:pt x="9874" y="4469"/>
                  </a:cubicBezTo>
                  <a:cubicBezTo>
                    <a:pt x="9257" y="3724"/>
                    <a:pt x="9257" y="2979"/>
                    <a:pt x="9257" y="2979"/>
                  </a:cubicBezTo>
                  <a:cubicBezTo>
                    <a:pt x="11726" y="1490"/>
                    <a:pt x="14194" y="745"/>
                    <a:pt x="16046" y="0"/>
                  </a:cubicBezTo>
                  <a:cubicBezTo>
                    <a:pt x="16663" y="0"/>
                    <a:pt x="16663" y="745"/>
                    <a:pt x="16663" y="1490"/>
                  </a:cubicBezTo>
                  <a:cubicBezTo>
                    <a:pt x="16046" y="1490"/>
                    <a:pt x="16046" y="1490"/>
                    <a:pt x="16046" y="1490"/>
                  </a:cubicBezTo>
                  <a:cubicBezTo>
                    <a:pt x="14811" y="2234"/>
                    <a:pt x="14811" y="2979"/>
                    <a:pt x="15429" y="5959"/>
                  </a:cubicBezTo>
                  <a:cubicBezTo>
                    <a:pt x="16046" y="8193"/>
                    <a:pt x="17280" y="11917"/>
                    <a:pt x="17897" y="13407"/>
                  </a:cubicBezTo>
                  <a:cubicBezTo>
                    <a:pt x="19131" y="16386"/>
                    <a:pt x="19131" y="16386"/>
                    <a:pt x="20366" y="16386"/>
                  </a:cubicBezTo>
                  <a:cubicBezTo>
                    <a:pt x="20983" y="15641"/>
                    <a:pt x="20983" y="15641"/>
                    <a:pt x="20983" y="15641"/>
                  </a:cubicBezTo>
                  <a:cubicBezTo>
                    <a:pt x="21600" y="16386"/>
                    <a:pt x="21600" y="17131"/>
                    <a:pt x="21600" y="17131"/>
                  </a:cubicBezTo>
                  <a:cubicBezTo>
                    <a:pt x="17280" y="19366"/>
                    <a:pt x="15429" y="20110"/>
                    <a:pt x="14811" y="20110"/>
                  </a:cubicBezTo>
                  <a:cubicBezTo>
                    <a:pt x="14194" y="20855"/>
                    <a:pt x="12960" y="20855"/>
                    <a:pt x="12343" y="20855"/>
                  </a:cubicBezTo>
                  <a:cubicBezTo>
                    <a:pt x="10491" y="21600"/>
                    <a:pt x="8023" y="21600"/>
                    <a:pt x="6789" y="17876"/>
                  </a:cubicBezTo>
                  <a:cubicBezTo>
                    <a:pt x="6171" y="14897"/>
                    <a:pt x="7406" y="13407"/>
                    <a:pt x="8640" y="11917"/>
                  </a:cubicBezTo>
                  <a:cubicBezTo>
                    <a:pt x="7406" y="10428"/>
                    <a:pt x="6171" y="8938"/>
                    <a:pt x="4320" y="8193"/>
                  </a:cubicBezTo>
                  <a:cubicBezTo>
                    <a:pt x="3086" y="7448"/>
                    <a:pt x="2469" y="6703"/>
                    <a:pt x="1234" y="6703"/>
                  </a:cubicBezTo>
                  <a:cubicBezTo>
                    <a:pt x="617" y="7448"/>
                    <a:pt x="617" y="7448"/>
                    <a:pt x="617" y="7448"/>
                  </a:cubicBezTo>
                  <a:cubicBezTo>
                    <a:pt x="0" y="6703"/>
                    <a:pt x="0" y="5959"/>
                    <a:pt x="0" y="5959"/>
                  </a:cubicBezTo>
                  <a:cubicBezTo>
                    <a:pt x="617" y="5214"/>
                    <a:pt x="2469" y="5214"/>
                    <a:pt x="4320" y="4469"/>
                  </a:cubicBezTo>
                  <a:cubicBezTo>
                    <a:pt x="5554" y="5214"/>
                    <a:pt x="11109" y="9683"/>
                    <a:pt x="12343" y="10428"/>
                  </a:cubicBezTo>
                  <a:cubicBezTo>
                    <a:pt x="11726" y="11172"/>
                    <a:pt x="11726" y="11172"/>
                    <a:pt x="11726" y="11172"/>
                  </a:cubicBezTo>
                  <a:cubicBezTo>
                    <a:pt x="11109" y="11917"/>
                    <a:pt x="9874" y="12662"/>
                    <a:pt x="9874" y="13407"/>
                  </a:cubicBezTo>
                  <a:cubicBezTo>
                    <a:pt x="9874" y="14897"/>
                    <a:pt x="9874" y="15641"/>
                    <a:pt x="9874" y="16386"/>
                  </a:cubicBezTo>
                  <a:cubicBezTo>
                    <a:pt x="10491" y="17131"/>
                    <a:pt x="10491" y="17876"/>
                    <a:pt x="11726" y="18621"/>
                  </a:cubicBezTo>
                  <a:cubicBezTo>
                    <a:pt x="12343" y="19366"/>
                    <a:pt x="13577" y="19366"/>
                    <a:pt x="14194" y="18621"/>
                  </a:cubicBezTo>
                  <a:cubicBezTo>
                    <a:pt x="14811" y="18621"/>
                    <a:pt x="14811" y="18621"/>
                    <a:pt x="15429" y="17876"/>
                  </a:cubicBezTo>
                  <a:cubicBezTo>
                    <a:pt x="16046" y="17876"/>
                    <a:pt x="16046" y="17876"/>
                    <a:pt x="16046" y="1787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5" name="Figur">
              <a:extLst>
                <a:ext uri="{FF2B5EF4-FFF2-40B4-BE49-F238E27FC236}">
                  <a16:creationId xmlns:a16="http://schemas.microsoft.com/office/drawing/2014/main" id="{A07279D2-C9E8-E3E7-2F47-7ECCBCB4C3CE}"/>
                </a:ext>
              </a:extLst>
            </p:cNvPr>
            <p:cNvSpPr/>
            <p:nvPr/>
          </p:nvSpPr>
          <p:spPr>
            <a:xfrm>
              <a:off x="1241425" y="1587500"/>
              <a:ext cx="124387" cy="138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6" h="21600" extrusionOk="0">
                  <a:moveTo>
                    <a:pt x="14400" y="4469"/>
                  </a:moveTo>
                  <a:cubicBezTo>
                    <a:pt x="13600" y="5214"/>
                    <a:pt x="13600" y="5959"/>
                    <a:pt x="13600" y="5959"/>
                  </a:cubicBezTo>
                  <a:cubicBezTo>
                    <a:pt x="13600" y="6703"/>
                    <a:pt x="13600" y="5959"/>
                    <a:pt x="14400" y="6703"/>
                  </a:cubicBezTo>
                  <a:cubicBezTo>
                    <a:pt x="16000" y="7448"/>
                    <a:pt x="15200" y="7448"/>
                    <a:pt x="14400" y="8938"/>
                  </a:cubicBezTo>
                  <a:cubicBezTo>
                    <a:pt x="12800" y="9683"/>
                    <a:pt x="12800" y="10428"/>
                    <a:pt x="12800" y="10428"/>
                  </a:cubicBezTo>
                  <a:cubicBezTo>
                    <a:pt x="12000" y="10428"/>
                    <a:pt x="7200" y="8193"/>
                    <a:pt x="6400" y="8193"/>
                  </a:cubicBezTo>
                  <a:cubicBezTo>
                    <a:pt x="6400" y="7448"/>
                    <a:pt x="6400" y="7448"/>
                    <a:pt x="6400" y="5959"/>
                  </a:cubicBezTo>
                  <a:cubicBezTo>
                    <a:pt x="6400" y="4469"/>
                    <a:pt x="6400" y="3724"/>
                    <a:pt x="8000" y="4469"/>
                  </a:cubicBezTo>
                  <a:cubicBezTo>
                    <a:pt x="8000" y="4469"/>
                    <a:pt x="8000" y="4469"/>
                    <a:pt x="8000" y="4469"/>
                  </a:cubicBezTo>
                  <a:cubicBezTo>
                    <a:pt x="8800" y="4469"/>
                    <a:pt x="8800" y="2979"/>
                    <a:pt x="8800" y="2979"/>
                  </a:cubicBezTo>
                  <a:cubicBezTo>
                    <a:pt x="8000" y="2234"/>
                    <a:pt x="4800" y="1490"/>
                    <a:pt x="800" y="0"/>
                  </a:cubicBezTo>
                  <a:cubicBezTo>
                    <a:pt x="0" y="745"/>
                    <a:pt x="0" y="745"/>
                    <a:pt x="0" y="745"/>
                  </a:cubicBezTo>
                  <a:cubicBezTo>
                    <a:pt x="800" y="1490"/>
                    <a:pt x="800" y="1490"/>
                    <a:pt x="1600" y="1490"/>
                  </a:cubicBezTo>
                  <a:cubicBezTo>
                    <a:pt x="3200" y="2979"/>
                    <a:pt x="2400" y="4469"/>
                    <a:pt x="2400" y="5214"/>
                  </a:cubicBezTo>
                  <a:cubicBezTo>
                    <a:pt x="2400" y="6703"/>
                    <a:pt x="1600" y="20855"/>
                    <a:pt x="1600" y="21600"/>
                  </a:cubicBezTo>
                  <a:cubicBezTo>
                    <a:pt x="2400" y="21600"/>
                    <a:pt x="2400" y="21600"/>
                    <a:pt x="2400" y="21600"/>
                  </a:cubicBezTo>
                  <a:cubicBezTo>
                    <a:pt x="4800" y="21600"/>
                    <a:pt x="4800" y="21600"/>
                    <a:pt x="4800" y="21600"/>
                  </a:cubicBezTo>
                  <a:cubicBezTo>
                    <a:pt x="5600" y="20855"/>
                    <a:pt x="13600" y="12662"/>
                    <a:pt x="16000" y="10428"/>
                  </a:cubicBezTo>
                  <a:cubicBezTo>
                    <a:pt x="18400" y="8193"/>
                    <a:pt x="18400" y="8193"/>
                    <a:pt x="20000" y="8193"/>
                  </a:cubicBezTo>
                  <a:cubicBezTo>
                    <a:pt x="20800" y="8193"/>
                    <a:pt x="20800" y="8193"/>
                    <a:pt x="20800" y="8193"/>
                  </a:cubicBezTo>
                  <a:cubicBezTo>
                    <a:pt x="20800" y="8193"/>
                    <a:pt x="21600" y="7448"/>
                    <a:pt x="20800" y="6703"/>
                  </a:cubicBezTo>
                  <a:cubicBezTo>
                    <a:pt x="18400" y="5959"/>
                    <a:pt x="15200" y="5214"/>
                    <a:pt x="14400" y="4469"/>
                  </a:cubicBezTo>
                  <a:close/>
                  <a:moveTo>
                    <a:pt x="5600" y="17876"/>
                  </a:moveTo>
                  <a:cubicBezTo>
                    <a:pt x="5600" y="9683"/>
                    <a:pt x="5600" y="9683"/>
                    <a:pt x="5600" y="9683"/>
                  </a:cubicBezTo>
                  <a:cubicBezTo>
                    <a:pt x="11200" y="11917"/>
                    <a:pt x="11200" y="11917"/>
                    <a:pt x="11200" y="11917"/>
                  </a:cubicBezTo>
                  <a:lnTo>
                    <a:pt x="5600" y="1787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6" name="Figur">
              <a:extLst>
                <a:ext uri="{FF2B5EF4-FFF2-40B4-BE49-F238E27FC236}">
                  <a16:creationId xmlns:a16="http://schemas.microsoft.com/office/drawing/2014/main" id="{7162531A-CABC-73F6-76BD-CB25BE76D231}"/>
                </a:ext>
              </a:extLst>
            </p:cNvPr>
            <p:cNvSpPr/>
            <p:nvPr/>
          </p:nvSpPr>
          <p:spPr>
            <a:xfrm>
              <a:off x="727075" y="1017587"/>
              <a:ext cx="138113" cy="129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8" extrusionOk="0">
                  <a:moveTo>
                    <a:pt x="20110" y="13886"/>
                  </a:moveTo>
                  <a:cubicBezTo>
                    <a:pt x="19366" y="13114"/>
                    <a:pt x="18621" y="13886"/>
                    <a:pt x="18621" y="13886"/>
                  </a:cubicBezTo>
                  <a:cubicBezTo>
                    <a:pt x="18621" y="14657"/>
                    <a:pt x="18621" y="14657"/>
                    <a:pt x="18621" y="14657"/>
                  </a:cubicBezTo>
                  <a:cubicBezTo>
                    <a:pt x="18621" y="16200"/>
                    <a:pt x="18621" y="16200"/>
                    <a:pt x="16386" y="16200"/>
                  </a:cubicBezTo>
                  <a:cubicBezTo>
                    <a:pt x="14897" y="16200"/>
                    <a:pt x="14897" y="16200"/>
                    <a:pt x="14152" y="15429"/>
                  </a:cubicBezTo>
                  <a:cubicBezTo>
                    <a:pt x="14152" y="14657"/>
                    <a:pt x="13407" y="10029"/>
                    <a:pt x="12662" y="9257"/>
                  </a:cubicBezTo>
                  <a:cubicBezTo>
                    <a:pt x="13407" y="8486"/>
                    <a:pt x="13407" y="8486"/>
                    <a:pt x="14897" y="7714"/>
                  </a:cubicBezTo>
                  <a:cubicBezTo>
                    <a:pt x="16386" y="6943"/>
                    <a:pt x="17131" y="6943"/>
                    <a:pt x="17131" y="8486"/>
                  </a:cubicBezTo>
                  <a:cubicBezTo>
                    <a:pt x="17131" y="8486"/>
                    <a:pt x="17131" y="8486"/>
                    <a:pt x="17131" y="8486"/>
                  </a:cubicBezTo>
                  <a:cubicBezTo>
                    <a:pt x="17876" y="9257"/>
                    <a:pt x="18621" y="8486"/>
                    <a:pt x="18621" y="8486"/>
                  </a:cubicBezTo>
                  <a:cubicBezTo>
                    <a:pt x="18621" y="6943"/>
                    <a:pt x="17876" y="4629"/>
                    <a:pt x="17876" y="0"/>
                  </a:cubicBezTo>
                  <a:cubicBezTo>
                    <a:pt x="17131" y="0"/>
                    <a:pt x="16386" y="0"/>
                    <a:pt x="16386" y="771"/>
                  </a:cubicBezTo>
                  <a:cubicBezTo>
                    <a:pt x="16386" y="771"/>
                    <a:pt x="16386" y="771"/>
                    <a:pt x="16386" y="1543"/>
                  </a:cubicBezTo>
                  <a:cubicBezTo>
                    <a:pt x="16386" y="3857"/>
                    <a:pt x="14897" y="3857"/>
                    <a:pt x="13407" y="4629"/>
                  </a:cubicBezTo>
                  <a:cubicBezTo>
                    <a:pt x="12662" y="5400"/>
                    <a:pt x="0" y="13114"/>
                    <a:pt x="0" y="13114"/>
                  </a:cubicBezTo>
                  <a:cubicBezTo>
                    <a:pt x="0" y="13114"/>
                    <a:pt x="0" y="13114"/>
                    <a:pt x="0" y="13886"/>
                  </a:cubicBezTo>
                  <a:cubicBezTo>
                    <a:pt x="0" y="13886"/>
                    <a:pt x="745" y="15429"/>
                    <a:pt x="1490" y="15429"/>
                  </a:cubicBezTo>
                  <a:cubicBezTo>
                    <a:pt x="2234" y="16200"/>
                    <a:pt x="13407" y="17743"/>
                    <a:pt x="16386" y="18514"/>
                  </a:cubicBezTo>
                  <a:cubicBezTo>
                    <a:pt x="19366" y="18514"/>
                    <a:pt x="19366" y="19286"/>
                    <a:pt x="20110" y="20057"/>
                  </a:cubicBezTo>
                  <a:cubicBezTo>
                    <a:pt x="20110" y="20829"/>
                    <a:pt x="20110" y="20829"/>
                    <a:pt x="20110" y="20829"/>
                  </a:cubicBezTo>
                  <a:cubicBezTo>
                    <a:pt x="20855" y="21600"/>
                    <a:pt x="21600" y="20829"/>
                    <a:pt x="21600" y="20057"/>
                  </a:cubicBezTo>
                  <a:cubicBezTo>
                    <a:pt x="21600" y="19286"/>
                    <a:pt x="20110" y="14657"/>
                    <a:pt x="20110" y="13886"/>
                  </a:cubicBezTo>
                  <a:close/>
                  <a:moveTo>
                    <a:pt x="4469" y="14657"/>
                  </a:moveTo>
                  <a:cubicBezTo>
                    <a:pt x="11917" y="10029"/>
                    <a:pt x="11917" y="10029"/>
                    <a:pt x="11917" y="10029"/>
                  </a:cubicBezTo>
                  <a:cubicBezTo>
                    <a:pt x="12662" y="15429"/>
                    <a:pt x="12662" y="15429"/>
                    <a:pt x="12662" y="15429"/>
                  </a:cubicBezTo>
                  <a:lnTo>
                    <a:pt x="4469" y="1465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7" name="Streg">
              <a:extLst>
                <a:ext uri="{FF2B5EF4-FFF2-40B4-BE49-F238E27FC236}">
                  <a16:creationId xmlns:a16="http://schemas.microsoft.com/office/drawing/2014/main" id="{A4C617CA-EA0F-ADDD-8240-CC8D175ED2BF}"/>
                </a:ext>
              </a:extLst>
            </p:cNvPr>
            <p:cNvSpPr/>
            <p:nvPr/>
          </p:nvSpPr>
          <p:spPr>
            <a:xfrm>
              <a:off x="2295525" y="841375"/>
              <a:ext cx="123825" cy="17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6" extrusionOk="0">
                  <a:moveTo>
                    <a:pt x="2492" y="6422"/>
                  </a:moveTo>
                  <a:cubicBezTo>
                    <a:pt x="2492" y="6422"/>
                    <a:pt x="1662" y="6422"/>
                    <a:pt x="831" y="6422"/>
                  </a:cubicBezTo>
                  <a:cubicBezTo>
                    <a:pt x="831" y="3503"/>
                    <a:pt x="831" y="2335"/>
                    <a:pt x="0" y="584"/>
                  </a:cubicBezTo>
                  <a:cubicBezTo>
                    <a:pt x="831" y="0"/>
                    <a:pt x="1662" y="0"/>
                    <a:pt x="1662" y="0"/>
                  </a:cubicBezTo>
                  <a:cubicBezTo>
                    <a:pt x="1662" y="584"/>
                    <a:pt x="1662" y="584"/>
                    <a:pt x="1662" y="1168"/>
                  </a:cubicBezTo>
                  <a:cubicBezTo>
                    <a:pt x="2492" y="1751"/>
                    <a:pt x="2492" y="2335"/>
                    <a:pt x="5815" y="2335"/>
                  </a:cubicBezTo>
                  <a:cubicBezTo>
                    <a:pt x="8308" y="2919"/>
                    <a:pt x="14123" y="2919"/>
                    <a:pt x="14954" y="2919"/>
                  </a:cubicBezTo>
                  <a:cubicBezTo>
                    <a:pt x="17446" y="2919"/>
                    <a:pt x="19938" y="2919"/>
                    <a:pt x="19938" y="1168"/>
                  </a:cubicBezTo>
                  <a:cubicBezTo>
                    <a:pt x="19938" y="1168"/>
                    <a:pt x="19938" y="1168"/>
                    <a:pt x="19108" y="584"/>
                  </a:cubicBezTo>
                  <a:cubicBezTo>
                    <a:pt x="19938" y="584"/>
                    <a:pt x="20769" y="0"/>
                    <a:pt x="21600" y="584"/>
                  </a:cubicBezTo>
                  <a:cubicBezTo>
                    <a:pt x="21600" y="2335"/>
                    <a:pt x="21600" y="4086"/>
                    <a:pt x="21600" y="6422"/>
                  </a:cubicBezTo>
                  <a:cubicBezTo>
                    <a:pt x="20769" y="6422"/>
                    <a:pt x="19938" y="6422"/>
                    <a:pt x="17446" y="7005"/>
                  </a:cubicBezTo>
                  <a:cubicBezTo>
                    <a:pt x="15785" y="7589"/>
                    <a:pt x="9138" y="9924"/>
                    <a:pt x="6646" y="10508"/>
                  </a:cubicBezTo>
                  <a:cubicBezTo>
                    <a:pt x="8308" y="11092"/>
                    <a:pt x="16615" y="14011"/>
                    <a:pt x="17446" y="14595"/>
                  </a:cubicBezTo>
                  <a:cubicBezTo>
                    <a:pt x="18277" y="14595"/>
                    <a:pt x="19938" y="15178"/>
                    <a:pt x="21600" y="15178"/>
                  </a:cubicBezTo>
                  <a:cubicBezTo>
                    <a:pt x="21600" y="16930"/>
                    <a:pt x="21600" y="19265"/>
                    <a:pt x="20769" y="21016"/>
                  </a:cubicBezTo>
                  <a:cubicBezTo>
                    <a:pt x="20769" y="21600"/>
                    <a:pt x="19938" y="21016"/>
                    <a:pt x="19108" y="21016"/>
                  </a:cubicBezTo>
                  <a:cubicBezTo>
                    <a:pt x="19108" y="20432"/>
                    <a:pt x="19108" y="20432"/>
                    <a:pt x="19108" y="20432"/>
                  </a:cubicBezTo>
                  <a:cubicBezTo>
                    <a:pt x="19108" y="19265"/>
                    <a:pt x="19108" y="18681"/>
                    <a:pt x="16615" y="18681"/>
                  </a:cubicBezTo>
                  <a:cubicBezTo>
                    <a:pt x="13292" y="18681"/>
                    <a:pt x="9138" y="18681"/>
                    <a:pt x="6646" y="19265"/>
                  </a:cubicBezTo>
                  <a:cubicBezTo>
                    <a:pt x="3323" y="19265"/>
                    <a:pt x="2492" y="19265"/>
                    <a:pt x="1662" y="20432"/>
                  </a:cubicBezTo>
                  <a:cubicBezTo>
                    <a:pt x="1662" y="20432"/>
                    <a:pt x="1662" y="20432"/>
                    <a:pt x="1662" y="21016"/>
                  </a:cubicBezTo>
                  <a:cubicBezTo>
                    <a:pt x="1662" y="21600"/>
                    <a:pt x="0" y="21016"/>
                    <a:pt x="0" y="21016"/>
                  </a:cubicBezTo>
                  <a:cubicBezTo>
                    <a:pt x="831" y="17514"/>
                    <a:pt x="831" y="16346"/>
                    <a:pt x="831" y="14595"/>
                  </a:cubicBezTo>
                  <a:cubicBezTo>
                    <a:pt x="831" y="14011"/>
                    <a:pt x="2492" y="14011"/>
                    <a:pt x="2492" y="14595"/>
                  </a:cubicBezTo>
                  <a:cubicBezTo>
                    <a:pt x="2492" y="15178"/>
                    <a:pt x="2492" y="15178"/>
                    <a:pt x="2492" y="15178"/>
                  </a:cubicBezTo>
                  <a:cubicBezTo>
                    <a:pt x="2492" y="15762"/>
                    <a:pt x="2492" y="16346"/>
                    <a:pt x="5815" y="16346"/>
                  </a:cubicBezTo>
                  <a:cubicBezTo>
                    <a:pt x="9138" y="16346"/>
                    <a:pt x="15785" y="16346"/>
                    <a:pt x="17446" y="16346"/>
                  </a:cubicBezTo>
                  <a:cubicBezTo>
                    <a:pt x="15785" y="15178"/>
                    <a:pt x="9138" y="13427"/>
                    <a:pt x="6646" y="12259"/>
                  </a:cubicBezTo>
                  <a:cubicBezTo>
                    <a:pt x="3323" y="11092"/>
                    <a:pt x="1662" y="10508"/>
                    <a:pt x="831" y="10508"/>
                  </a:cubicBezTo>
                  <a:cubicBezTo>
                    <a:pt x="831" y="9924"/>
                    <a:pt x="831" y="9924"/>
                    <a:pt x="831" y="9341"/>
                  </a:cubicBezTo>
                  <a:cubicBezTo>
                    <a:pt x="1662" y="9341"/>
                    <a:pt x="3323" y="8757"/>
                    <a:pt x="6646" y="8173"/>
                  </a:cubicBezTo>
                  <a:cubicBezTo>
                    <a:pt x="9138" y="7005"/>
                    <a:pt x="16615" y="4670"/>
                    <a:pt x="17446" y="4086"/>
                  </a:cubicBezTo>
                  <a:cubicBezTo>
                    <a:pt x="14954" y="4086"/>
                    <a:pt x="9138" y="4086"/>
                    <a:pt x="6646" y="4086"/>
                  </a:cubicBezTo>
                  <a:cubicBezTo>
                    <a:pt x="4154" y="4086"/>
                    <a:pt x="2492" y="4086"/>
                    <a:pt x="2492" y="5254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8" name="Figur">
              <a:extLst>
                <a:ext uri="{FF2B5EF4-FFF2-40B4-BE49-F238E27FC236}">
                  <a16:creationId xmlns:a16="http://schemas.microsoft.com/office/drawing/2014/main" id="{B7825B58-9CAE-A624-048B-C43E0ED57A92}"/>
                </a:ext>
              </a:extLst>
            </p:cNvPr>
            <p:cNvSpPr/>
            <p:nvPr/>
          </p:nvSpPr>
          <p:spPr>
            <a:xfrm>
              <a:off x="1344612" y="1639887"/>
              <a:ext cx="128588" cy="13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16200"/>
                  </a:moveTo>
                  <a:cubicBezTo>
                    <a:pt x="19200" y="16971"/>
                    <a:pt x="19200" y="17743"/>
                    <a:pt x="18400" y="17743"/>
                  </a:cubicBezTo>
                  <a:cubicBezTo>
                    <a:pt x="17600" y="18514"/>
                    <a:pt x="16800" y="19286"/>
                    <a:pt x="15200" y="18514"/>
                  </a:cubicBezTo>
                  <a:cubicBezTo>
                    <a:pt x="14400" y="18514"/>
                    <a:pt x="13600" y="18514"/>
                    <a:pt x="12000" y="18514"/>
                  </a:cubicBezTo>
                  <a:cubicBezTo>
                    <a:pt x="12000" y="18514"/>
                    <a:pt x="14400" y="9257"/>
                    <a:pt x="14400" y="6943"/>
                  </a:cubicBezTo>
                  <a:cubicBezTo>
                    <a:pt x="15200" y="3857"/>
                    <a:pt x="16000" y="3086"/>
                    <a:pt x="17600" y="3086"/>
                  </a:cubicBezTo>
                  <a:cubicBezTo>
                    <a:pt x="17600" y="3086"/>
                    <a:pt x="17600" y="3086"/>
                    <a:pt x="18400" y="3086"/>
                  </a:cubicBezTo>
                  <a:cubicBezTo>
                    <a:pt x="18400" y="3086"/>
                    <a:pt x="18400" y="2314"/>
                    <a:pt x="18400" y="1543"/>
                  </a:cubicBezTo>
                  <a:cubicBezTo>
                    <a:pt x="16000" y="1543"/>
                    <a:pt x="11200" y="771"/>
                    <a:pt x="9600" y="0"/>
                  </a:cubicBezTo>
                  <a:cubicBezTo>
                    <a:pt x="8800" y="0"/>
                    <a:pt x="8800" y="1543"/>
                    <a:pt x="8800" y="1543"/>
                  </a:cubicBezTo>
                  <a:cubicBezTo>
                    <a:pt x="9600" y="1543"/>
                    <a:pt x="9600" y="1543"/>
                    <a:pt x="9600" y="1543"/>
                  </a:cubicBezTo>
                  <a:cubicBezTo>
                    <a:pt x="11200" y="2314"/>
                    <a:pt x="11200" y="3086"/>
                    <a:pt x="11200" y="6171"/>
                  </a:cubicBezTo>
                  <a:cubicBezTo>
                    <a:pt x="10400" y="7714"/>
                    <a:pt x="8800" y="17743"/>
                    <a:pt x="8800" y="17743"/>
                  </a:cubicBezTo>
                  <a:cubicBezTo>
                    <a:pt x="7200" y="17743"/>
                    <a:pt x="5600" y="16971"/>
                    <a:pt x="4800" y="16971"/>
                  </a:cubicBezTo>
                  <a:cubicBezTo>
                    <a:pt x="3200" y="16200"/>
                    <a:pt x="3200" y="14657"/>
                    <a:pt x="3200" y="14657"/>
                  </a:cubicBezTo>
                  <a:cubicBezTo>
                    <a:pt x="3200" y="13886"/>
                    <a:pt x="3200" y="13114"/>
                    <a:pt x="3200" y="13114"/>
                  </a:cubicBezTo>
                  <a:cubicBezTo>
                    <a:pt x="2400" y="12343"/>
                    <a:pt x="1600" y="12343"/>
                    <a:pt x="1600" y="12343"/>
                  </a:cubicBezTo>
                  <a:cubicBezTo>
                    <a:pt x="1600" y="13114"/>
                    <a:pt x="800" y="16971"/>
                    <a:pt x="0" y="17743"/>
                  </a:cubicBezTo>
                  <a:cubicBezTo>
                    <a:pt x="8000" y="20057"/>
                    <a:pt x="12000" y="20829"/>
                    <a:pt x="19200" y="21600"/>
                  </a:cubicBezTo>
                  <a:cubicBezTo>
                    <a:pt x="19200" y="20829"/>
                    <a:pt x="20800" y="16971"/>
                    <a:pt x="21600" y="16971"/>
                  </a:cubicBezTo>
                  <a:cubicBezTo>
                    <a:pt x="20800" y="16200"/>
                    <a:pt x="20000" y="16200"/>
                    <a:pt x="20000" y="16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79" name="Figur">
              <a:extLst>
                <a:ext uri="{FF2B5EF4-FFF2-40B4-BE49-F238E27FC236}">
                  <a16:creationId xmlns:a16="http://schemas.microsoft.com/office/drawing/2014/main" id="{3D32B34A-3030-5357-8079-EFB3C7E2890A}"/>
                </a:ext>
              </a:extLst>
            </p:cNvPr>
            <p:cNvSpPr/>
            <p:nvPr/>
          </p:nvSpPr>
          <p:spPr>
            <a:xfrm>
              <a:off x="1074737" y="1535112"/>
              <a:ext cx="135324" cy="14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600" extrusionOk="0">
                  <a:moveTo>
                    <a:pt x="17131" y="16723"/>
                  </a:moveTo>
                  <a:cubicBezTo>
                    <a:pt x="17131" y="17419"/>
                    <a:pt x="16386" y="18116"/>
                    <a:pt x="15641" y="18116"/>
                  </a:cubicBezTo>
                  <a:cubicBezTo>
                    <a:pt x="14897" y="18813"/>
                    <a:pt x="13407" y="18813"/>
                    <a:pt x="12662" y="18116"/>
                  </a:cubicBezTo>
                  <a:cubicBezTo>
                    <a:pt x="11917" y="17419"/>
                    <a:pt x="11172" y="17419"/>
                    <a:pt x="10428" y="16723"/>
                  </a:cubicBezTo>
                  <a:cubicBezTo>
                    <a:pt x="10428" y="16723"/>
                    <a:pt x="14897" y="9058"/>
                    <a:pt x="16386" y="7665"/>
                  </a:cubicBezTo>
                  <a:cubicBezTo>
                    <a:pt x="17876" y="4877"/>
                    <a:pt x="17876" y="4877"/>
                    <a:pt x="19366" y="5574"/>
                  </a:cubicBezTo>
                  <a:cubicBezTo>
                    <a:pt x="20110" y="5574"/>
                    <a:pt x="20110" y="5574"/>
                    <a:pt x="20110" y="5574"/>
                  </a:cubicBezTo>
                  <a:cubicBezTo>
                    <a:pt x="20855" y="5574"/>
                    <a:pt x="21600" y="4877"/>
                    <a:pt x="20855" y="4181"/>
                  </a:cubicBezTo>
                  <a:cubicBezTo>
                    <a:pt x="18621" y="3484"/>
                    <a:pt x="15641" y="1394"/>
                    <a:pt x="13407" y="0"/>
                  </a:cubicBezTo>
                  <a:cubicBezTo>
                    <a:pt x="13407" y="0"/>
                    <a:pt x="12662" y="697"/>
                    <a:pt x="12662" y="1394"/>
                  </a:cubicBezTo>
                  <a:cubicBezTo>
                    <a:pt x="12662" y="1394"/>
                    <a:pt x="13407" y="1394"/>
                    <a:pt x="13407" y="2090"/>
                  </a:cubicBezTo>
                  <a:cubicBezTo>
                    <a:pt x="14897" y="2787"/>
                    <a:pt x="14152" y="3484"/>
                    <a:pt x="12662" y="5574"/>
                  </a:cubicBezTo>
                  <a:cubicBezTo>
                    <a:pt x="11917" y="6968"/>
                    <a:pt x="7448" y="14632"/>
                    <a:pt x="7448" y="14632"/>
                  </a:cubicBezTo>
                  <a:cubicBezTo>
                    <a:pt x="5959" y="13935"/>
                    <a:pt x="5214" y="13239"/>
                    <a:pt x="4469" y="13239"/>
                  </a:cubicBezTo>
                  <a:cubicBezTo>
                    <a:pt x="2979" y="12542"/>
                    <a:pt x="2979" y="11148"/>
                    <a:pt x="3724" y="10452"/>
                  </a:cubicBezTo>
                  <a:cubicBezTo>
                    <a:pt x="3724" y="10452"/>
                    <a:pt x="3724" y="9755"/>
                    <a:pt x="3724" y="9058"/>
                  </a:cubicBezTo>
                  <a:cubicBezTo>
                    <a:pt x="3724" y="8361"/>
                    <a:pt x="2979" y="8361"/>
                    <a:pt x="2979" y="8361"/>
                  </a:cubicBezTo>
                  <a:cubicBezTo>
                    <a:pt x="2234" y="9058"/>
                    <a:pt x="745" y="11845"/>
                    <a:pt x="0" y="12542"/>
                  </a:cubicBezTo>
                  <a:cubicBezTo>
                    <a:pt x="5959" y="16723"/>
                    <a:pt x="8938" y="18116"/>
                    <a:pt x="14897" y="21600"/>
                  </a:cubicBezTo>
                  <a:cubicBezTo>
                    <a:pt x="15641" y="20903"/>
                    <a:pt x="18621" y="18116"/>
                    <a:pt x="18621" y="18116"/>
                  </a:cubicBezTo>
                  <a:cubicBezTo>
                    <a:pt x="18621" y="17419"/>
                    <a:pt x="17876" y="16723"/>
                    <a:pt x="17131" y="167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80" name="Figur">
              <a:extLst>
                <a:ext uri="{FF2B5EF4-FFF2-40B4-BE49-F238E27FC236}">
                  <a16:creationId xmlns:a16="http://schemas.microsoft.com/office/drawing/2014/main" id="{EF14F5EA-6741-EF37-8B19-EC64CFEC0124}"/>
                </a:ext>
              </a:extLst>
            </p:cNvPr>
            <p:cNvSpPr/>
            <p:nvPr/>
          </p:nvSpPr>
          <p:spPr>
            <a:xfrm>
              <a:off x="712787" y="889000"/>
              <a:ext cx="123826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8" y="8452"/>
                  </a:moveTo>
                  <a:cubicBezTo>
                    <a:pt x="19108" y="9391"/>
                    <a:pt x="19108" y="9391"/>
                    <a:pt x="19108" y="9391"/>
                  </a:cubicBezTo>
                  <a:cubicBezTo>
                    <a:pt x="19108" y="11270"/>
                    <a:pt x="19108" y="12209"/>
                    <a:pt x="15785" y="13148"/>
                  </a:cubicBezTo>
                  <a:cubicBezTo>
                    <a:pt x="14954" y="13148"/>
                    <a:pt x="12462" y="13148"/>
                    <a:pt x="11631" y="13148"/>
                  </a:cubicBezTo>
                  <a:cubicBezTo>
                    <a:pt x="11631" y="6574"/>
                    <a:pt x="11631" y="6574"/>
                    <a:pt x="11631" y="6574"/>
                  </a:cubicBezTo>
                  <a:cubicBezTo>
                    <a:pt x="11631" y="5635"/>
                    <a:pt x="10800" y="5635"/>
                    <a:pt x="9969" y="6574"/>
                  </a:cubicBezTo>
                  <a:cubicBezTo>
                    <a:pt x="9969" y="6574"/>
                    <a:pt x="9969" y="6574"/>
                    <a:pt x="9969" y="13148"/>
                  </a:cubicBezTo>
                  <a:cubicBezTo>
                    <a:pt x="9138" y="13148"/>
                    <a:pt x="4154" y="13148"/>
                    <a:pt x="3323" y="13148"/>
                  </a:cubicBezTo>
                  <a:cubicBezTo>
                    <a:pt x="2492" y="13148"/>
                    <a:pt x="2492" y="13148"/>
                    <a:pt x="2492" y="12209"/>
                  </a:cubicBezTo>
                  <a:cubicBezTo>
                    <a:pt x="2492" y="11270"/>
                    <a:pt x="1662" y="9391"/>
                    <a:pt x="2492" y="7513"/>
                  </a:cubicBezTo>
                  <a:cubicBezTo>
                    <a:pt x="2492" y="3757"/>
                    <a:pt x="6646" y="2817"/>
                    <a:pt x="7477" y="2817"/>
                  </a:cubicBezTo>
                  <a:cubicBezTo>
                    <a:pt x="8308" y="1878"/>
                    <a:pt x="8308" y="939"/>
                    <a:pt x="7477" y="0"/>
                  </a:cubicBezTo>
                  <a:cubicBezTo>
                    <a:pt x="5815" y="0"/>
                    <a:pt x="1662" y="939"/>
                    <a:pt x="0" y="939"/>
                  </a:cubicBezTo>
                  <a:cubicBezTo>
                    <a:pt x="0" y="9391"/>
                    <a:pt x="0" y="15026"/>
                    <a:pt x="831" y="21600"/>
                  </a:cubicBezTo>
                  <a:cubicBezTo>
                    <a:pt x="831" y="21600"/>
                    <a:pt x="1662" y="21600"/>
                    <a:pt x="2492" y="21600"/>
                  </a:cubicBezTo>
                  <a:cubicBezTo>
                    <a:pt x="2492" y="20661"/>
                    <a:pt x="2492" y="20661"/>
                    <a:pt x="2492" y="20661"/>
                  </a:cubicBezTo>
                  <a:cubicBezTo>
                    <a:pt x="2492" y="17843"/>
                    <a:pt x="4154" y="17843"/>
                    <a:pt x="6646" y="17843"/>
                  </a:cubicBezTo>
                  <a:cubicBezTo>
                    <a:pt x="8308" y="17843"/>
                    <a:pt x="11631" y="17843"/>
                    <a:pt x="14954" y="16904"/>
                  </a:cubicBezTo>
                  <a:cubicBezTo>
                    <a:pt x="19108" y="16904"/>
                    <a:pt x="19938" y="17843"/>
                    <a:pt x="19938" y="19722"/>
                  </a:cubicBezTo>
                  <a:cubicBezTo>
                    <a:pt x="19938" y="19722"/>
                    <a:pt x="19938" y="19722"/>
                    <a:pt x="19938" y="20661"/>
                  </a:cubicBezTo>
                  <a:cubicBezTo>
                    <a:pt x="20769" y="20661"/>
                    <a:pt x="21600" y="20661"/>
                    <a:pt x="21600" y="20661"/>
                  </a:cubicBezTo>
                  <a:cubicBezTo>
                    <a:pt x="21600" y="16904"/>
                    <a:pt x="21600" y="12209"/>
                    <a:pt x="20769" y="8452"/>
                  </a:cubicBezTo>
                  <a:cubicBezTo>
                    <a:pt x="20769" y="7513"/>
                    <a:pt x="19938" y="7513"/>
                    <a:pt x="19108" y="845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81" name="Figur">
              <a:extLst>
                <a:ext uri="{FF2B5EF4-FFF2-40B4-BE49-F238E27FC236}">
                  <a16:creationId xmlns:a16="http://schemas.microsoft.com/office/drawing/2014/main" id="{57A1B664-3B8A-0AE6-C761-0D81BFFD440C}"/>
                </a:ext>
              </a:extLst>
            </p:cNvPr>
            <p:cNvSpPr/>
            <p:nvPr/>
          </p:nvSpPr>
          <p:spPr>
            <a:xfrm>
              <a:off x="1123553" y="360362"/>
              <a:ext cx="117872" cy="33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419" extrusionOk="0">
                  <a:moveTo>
                    <a:pt x="17928" y="926"/>
                  </a:moveTo>
                  <a:cubicBezTo>
                    <a:pt x="16200" y="1234"/>
                    <a:pt x="16200" y="2469"/>
                    <a:pt x="15336" y="2777"/>
                  </a:cubicBezTo>
                  <a:cubicBezTo>
                    <a:pt x="15336" y="3086"/>
                    <a:pt x="15336" y="4011"/>
                    <a:pt x="15336" y="4011"/>
                  </a:cubicBezTo>
                  <a:cubicBezTo>
                    <a:pt x="15336" y="4011"/>
                    <a:pt x="14472" y="4011"/>
                    <a:pt x="13608" y="4011"/>
                  </a:cubicBezTo>
                  <a:cubicBezTo>
                    <a:pt x="12744" y="4011"/>
                    <a:pt x="11880" y="3394"/>
                    <a:pt x="11880" y="3086"/>
                  </a:cubicBezTo>
                  <a:cubicBezTo>
                    <a:pt x="11880" y="2777"/>
                    <a:pt x="11880" y="2469"/>
                    <a:pt x="11880" y="2160"/>
                  </a:cubicBezTo>
                  <a:cubicBezTo>
                    <a:pt x="11880" y="2160"/>
                    <a:pt x="12744" y="2469"/>
                    <a:pt x="12744" y="2160"/>
                  </a:cubicBezTo>
                  <a:cubicBezTo>
                    <a:pt x="13608" y="2160"/>
                    <a:pt x="13608" y="1851"/>
                    <a:pt x="13608" y="1234"/>
                  </a:cubicBezTo>
                  <a:cubicBezTo>
                    <a:pt x="13608" y="926"/>
                    <a:pt x="13608" y="926"/>
                    <a:pt x="12744" y="617"/>
                  </a:cubicBezTo>
                  <a:cubicBezTo>
                    <a:pt x="11880" y="617"/>
                    <a:pt x="11880" y="617"/>
                    <a:pt x="11880" y="617"/>
                  </a:cubicBezTo>
                  <a:cubicBezTo>
                    <a:pt x="11880" y="309"/>
                    <a:pt x="11880" y="309"/>
                    <a:pt x="11880" y="309"/>
                  </a:cubicBezTo>
                  <a:cubicBezTo>
                    <a:pt x="11880" y="309"/>
                    <a:pt x="11880" y="0"/>
                    <a:pt x="11016" y="0"/>
                  </a:cubicBezTo>
                  <a:cubicBezTo>
                    <a:pt x="11016" y="0"/>
                    <a:pt x="10152" y="0"/>
                    <a:pt x="9288" y="0"/>
                  </a:cubicBezTo>
                  <a:cubicBezTo>
                    <a:pt x="9288" y="0"/>
                    <a:pt x="9288" y="0"/>
                    <a:pt x="9288" y="0"/>
                  </a:cubicBezTo>
                  <a:cubicBezTo>
                    <a:pt x="8424" y="0"/>
                    <a:pt x="8424" y="0"/>
                    <a:pt x="7560" y="309"/>
                  </a:cubicBezTo>
                  <a:cubicBezTo>
                    <a:pt x="7560" y="309"/>
                    <a:pt x="7560" y="309"/>
                    <a:pt x="7560" y="617"/>
                  </a:cubicBezTo>
                  <a:cubicBezTo>
                    <a:pt x="7560" y="926"/>
                    <a:pt x="7560" y="926"/>
                    <a:pt x="7560" y="926"/>
                  </a:cubicBezTo>
                  <a:cubicBezTo>
                    <a:pt x="6696" y="926"/>
                    <a:pt x="6696" y="926"/>
                    <a:pt x="6696" y="926"/>
                  </a:cubicBezTo>
                  <a:cubicBezTo>
                    <a:pt x="6696" y="1234"/>
                    <a:pt x="6696" y="1543"/>
                    <a:pt x="6696" y="1543"/>
                  </a:cubicBezTo>
                  <a:cubicBezTo>
                    <a:pt x="6696" y="2160"/>
                    <a:pt x="7560" y="2469"/>
                    <a:pt x="8424" y="2469"/>
                  </a:cubicBezTo>
                  <a:cubicBezTo>
                    <a:pt x="9288" y="2469"/>
                    <a:pt x="9288" y="2469"/>
                    <a:pt x="9288" y="2469"/>
                  </a:cubicBezTo>
                  <a:cubicBezTo>
                    <a:pt x="9288" y="2469"/>
                    <a:pt x="9288" y="2777"/>
                    <a:pt x="9288" y="3086"/>
                  </a:cubicBezTo>
                  <a:cubicBezTo>
                    <a:pt x="9288" y="3394"/>
                    <a:pt x="9288" y="4011"/>
                    <a:pt x="8424" y="4320"/>
                  </a:cubicBezTo>
                  <a:cubicBezTo>
                    <a:pt x="8424" y="4320"/>
                    <a:pt x="8424" y="4320"/>
                    <a:pt x="7560" y="4320"/>
                  </a:cubicBezTo>
                  <a:cubicBezTo>
                    <a:pt x="5832" y="3394"/>
                    <a:pt x="5832" y="3394"/>
                    <a:pt x="5832" y="3394"/>
                  </a:cubicBezTo>
                  <a:cubicBezTo>
                    <a:pt x="4968" y="2777"/>
                    <a:pt x="3240" y="2160"/>
                    <a:pt x="2376" y="2160"/>
                  </a:cubicBezTo>
                  <a:cubicBezTo>
                    <a:pt x="1512" y="2160"/>
                    <a:pt x="648" y="2160"/>
                    <a:pt x="648" y="2469"/>
                  </a:cubicBezTo>
                  <a:cubicBezTo>
                    <a:pt x="-216" y="2777"/>
                    <a:pt x="-216" y="3394"/>
                    <a:pt x="648" y="3703"/>
                  </a:cubicBezTo>
                  <a:cubicBezTo>
                    <a:pt x="1512" y="4011"/>
                    <a:pt x="3240" y="4011"/>
                    <a:pt x="4104" y="4011"/>
                  </a:cubicBezTo>
                  <a:cubicBezTo>
                    <a:pt x="4968" y="4629"/>
                    <a:pt x="4968" y="4629"/>
                    <a:pt x="5832" y="5863"/>
                  </a:cubicBezTo>
                  <a:cubicBezTo>
                    <a:pt x="6696" y="6171"/>
                    <a:pt x="7560" y="7097"/>
                    <a:pt x="7560" y="7406"/>
                  </a:cubicBezTo>
                  <a:cubicBezTo>
                    <a:pt x="8424" y="8023"/>
                    <a:pt x="9288" y="8023"/>
                    <a:pt x="11016" y="8331"/>
                  </a:cubicBezTo>
                  <a:cubicBezTo>
                    <a:pt x="11016" y="8331"/>
                    <a:pt x="11880" y="12651"/>
                    <a:pt x="15336" y="20983"/>
                  </a:cubicBezTo>
                  <a:cubicBezTo>
                    <a:pt x="15336" y="21291"/>
                    <a:pt x="17928" y="21600"/>
                    <a:pt x="18792" y="21291"/>
                  </a:cubicBezTo>
                  <a:cubicBezTo>
                    <a:pt x="19656" y="21291"/>
                    <a:pt x="21384" y="20983"/>
                    <a:pt x="21384" y="20674"/>
                  </a:cubicBezTo>
                  <a:cubicBezTo>
                    <a:pt x="17928" y="12034"/>
                    <a:pt x="15336" y="8023"/>
                    <a:pt x="15336" y="8023"/>
                  </a:cubicBezTo>
                  <a:cubicBezTo>
                    <a:pt x="16200" y="8023"/>
                    <a:pt x="17928" y="7406"/>
                    <a:pt x="17928" y="6789"/>
                  </a:cubicBezTo>
                  <a:cubicBezTo>
                    <a:pt x="17928" y="6480"/>
                    <a:pt x="17928" y="5554"/>
                    <a:pt x="17928" y="4937"/>
                  </a:cubicBezTo>
                  <a:cubicBezTo>
                    <a:pt x="17928" y="4011"/>
                    <a:pt x="17928" y="3703"/>
                    <a:pt x="17928" y="3086"/>
                  </a:cubicBezTo>
                  <a:cubicBezTo>
                    <a:pt x="18792" y="3086"/>
                    <a:pt x="19656" y="2777"/>
                    <a:pt x="20520" y="2469"/>
                  </a:cubicBezTo>
                  <a:cubicBezTo>
                    <a:pt x="21384" y="2160"/>
                    <a:pt x="21384" y="1543"/>
                    <a:pt x="20520" y="1234"/>
                  </a:cubicBezTo>
                  <a:cubicBezTo>
                    <a:pt x="19656" y="1234"/>
                    <a:pt x="19656" y="926"/>
                    <a:pt x="17928" y="92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82" name="Figur">
              <a:extLst>
                <a:ext uri="{FF2B5EF4-FFF2-40B4-BE49-F238E27FC236}">
                  <a16:creationId xmlns:a16="http://schemas.microsoft.com/office/drawing/2014/main" id="{E9668AEE-5073-87EA-98D0-C9F9DFDB6D6D}"/>
                </a:ext>
              </a:extLst>
            </p:cNvPr>
            <p:cNvSpPr/>
            <p:nvPr/>
          </p:nvSpPr>
          <p:spPr>
            <a:xfrm>
              <a:off x="1206908" y="822325"/>
              <a:ext cx="75849" cy="6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0176" extrusionOk="0">
                  <a:moveTo>
                    <a:pt x="266" y="4629"/>
                  </a:moveTo>
                  <a:cubicBezTo>
                    <a:pt x="1403" y="6171"/>
                    <a:pt x="4813" y="9257"/>
                    <a:pt x="9361" y="7714"/>
                  </a:cubicBezTo>
                  <a:cubicBezTo>
                    <a:pt x="13908" y="6171"/>
                    <a:pt x="16182" y="3086"/>
                    <a:pt x="17318" y="0"/>
                  </a:cubicBezTo>
                  <a:cubicBezTo>
                    <a:pt x="18455" y="1543"/>
                    <a:pt x="20729" y="16971"/>
                    <a:pt x="11634" y="20057"/>
                  </a:cubicBezTo>
                  <a:cubicBezTo>
                    <a:pt x="1403" y="21600"/>
                    <a:pt x="-871" y="7714"/>
                    <a:pt x="266" y="46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83" name="Figur">
              <a:extLst>
                <a:ext uri="{FF2B5EF4-FFF2-40B4-BE49-F238E27FC236}">
                  <a16:creationId xmlns:a16="http://schemas.microsoft.com/office/drawing/2014/main" id="{64CA5D59-5941-FE9F-5502-34D79AF30642}"/>
                </a:ext>
              </a:extLst>
            </p:cNvPr>
            <p:cNvSpPr/>
            <p:nvPr/>
          </p:nvSpPr>
          <p:spPr>
            <a:xfrm>
              <a:off x="1174750" y="688975"/>
              <a:ext cx="119626" cy="136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8" h="21344" extrusionOk="0">
                  <a:moveTo>
                    <a:pt x="20769" y="10428"/>
                  </a:moveTo>
                  <a:cubicBezTo>
                    <a:pt x="20769" y="9683"/>
                    <a:pt x="19938" y="9683"/>
                    <a:pt x="19108" y="8938"/>
                  </a:cubicBezTo>
                  <a:cubicBezTo>
                    <a:pt x="19938" y="8938"/>
                    <a:pt x="19938" y="8938"/>
                    <a:pt x="19938" y="8193"/>
                  </a:cubicBezTo>
                  <a:cubicBezTo>
                    <a:pt x="20769" y="7448"/>
                    <a:pt x="20769" y="6703"/>
                    <a:pt x="19938" y="5214"/>
                  </a:cubicBezTo>
                  <a:cubicBezTo>
                    <a:pt x="19938" y="4469"/>
                    <a:pt x="19108" y="4469"/>
                    <a:pt x="18277" y="3724"/>
                  </a:cubicBezTo>
                  <a:cubicBezTo>
                    <a:pt x="18277" y="3724"/>
                    <a:pt x="18277" y="3724"/>
                    <a:pt x="18277" y="2979"/>
                  </a:cubicBezTo>
                  <a:cubicBezTo>
                    <a:pt x="19108" y="2234"/>
                    <a:pt x="18277" y="1490"/>
                    <a:pt x="18277" y="745"/>
                  </a:cubicBezTo>
                  <a:cubicBezTo>
                    <a:pt x="17446" y="0"/>
                    <a:pt x="14123" y="0"/>
                    <a:pt x="14123" y="0"/>
                  </a:cubicBezTo>
                  <a:cubicBezTo>
                    <a:pt x="13292" y="1490"/>
                    <a:pt x="11631" y="2234"/>
                    <a:pt x="9969" y="2979"/>
                  </a:cubicBezTo>
                  <a:cubicBezTo>
                    <a:pt x="7477" y="2979"/>
                    <a:pt x="5815" y="2979"/>
                    <a:pt x="4154" y="2234"/>
                  </a:cubicBezTo>
                  <a:cubicBezTo>
                    <a:pt x="3323" y="1490"/>
                    <a:pt x="2492" y="1490"/>
                    <a:pt x="1662" y="1490"/>
                  </a:cubicBezTo>
                  <a:cubicBezTo>
                    <a:pt x="831" y="2234"/>
                    <a:pt x="0" y="3724"/>
                    <a:pt x="0" y="5214"/>
                  </a:cubicBezTo>
                  <a:cubicBezTo>
                    <a:pt x="0" y="6703"/>
                    <a:pt x="1662" y="7448"/>
                    <a:pt x="1662" y="8193"/>
                  </a:cubicBezTo>
                  <a:cubicBezTo>
                    <a:pt x="1662" y="8938"/>
                    <a:pt x="831" y="9683"/>
                    <a:pt x="831" y="11172"/>
                  </a:cubicBezTo>
                  <a:cubicBezTo>
                    <a:pt x="1662" y="11917"/>
                    <a:pt x="2492" y="12662"/>
                    <a:pt x="2492" y="13407"/>
                  </a:cubicBezTo>
                  <a:cubicBezTo>
                    <a:pt x="3323" y="14152"/>
                    <a:pt x="2492" y="14152"/>
                    <a:pt x="2492" y="15641"/>
                  </a:cubicBezTo>
                  <a:cubicBezTo>
                    <a:pt x="2492" y="16386"/>
                    <a:pt x="4154" y="17131"/>
                    <a:pt x="4154" y="17876"/>
                  </a:cubicBezTo>
                  <a:cubicBezTo>
                    <a:pt x="4154" y="18621"/>
                    <a:pt x="4154" y="19366"/>
                    <a:pt x="4985" y="20110"/>
                  </a:cubicBezTo>
                  <a:cubicBezTo>
                    <a:pt x="5815" y="20855"/>
                    <a:pt x="5815" y="20855"/>
                    <a:pt x="7477" y="20855"/>
                  </a:cubicBezTo>
                  <a:cubicBezTo>
                    <a:pt x="9138" y="21600"/>
                    <a:pt x="12462" y="21600"/>
                    <a:pt x="15785" y="20110"/>
                  </a:cubicBezTo>
                  <a:cubicBezTo>
                    <a:pt x="17446" y="19366"/>
                    <a:pt x="19108" y="18621"/>
                    <a:pt x="19938" y="17131"/>
                  </a:cubicBezTo>
                  <a:cubicBezTo>
                    <a:pt x="20769" y="15641"/>
                    <a:pt x="19938" y="14897"/>
                    <a:pt x="19938" y="14152"/>
                  </a:cubicBezTo>
                  <a:cubicBezTo>
                    <a:pt x="19938" y="13407"/>
                    <a:pt x="20769" y="13407"/>
                    <a:pt x="20769" y="12662"/>
                  </a:cubicBezTo>
                  <a:cubicBezTo>
                    <a:pt x="21600" y="11917"/>
                    <a:pt x="20769" y="10428"/>
                    <a:pt x="20769" y="10428"/>
                  </a:cubicBezTo>
                  <a:close/>
                  <a:moveTo>
                    <a:pt x="13292" y="14897"/>
                  </a:moveTo>
                  <a:cubicBezTo>
                    <a:pt x="13292" y="15641"/>
                    <a:pt x="12462" y="14897"/>
                    <a:pt x="12462" y="14897"/>
                  </a:cubicBezTo>
                  <a:cubicBezTo>
                    <a:pt x="12462" y="15641"/>
                    <a:pt x="12462" y="16386"/>
                    <a:pt x="12462" y="16386"/>
                  </a:cubicBezTo>
                  <a:cubicBezTo>
                    <a:pt x="12462" y="16386"/>
                    <a:pt x="10800" y="17131"/>
                    <a:pt x="10800" y="16386"/>
                  </a:cubicBezTo>
                  <a:cubicBezTo>
                    <a:pt x="9969" y="16386"/>
                    <a:pt x="9969" y="15641"/>
                    <a:pt x="9969" y="15641"/>
                  </a:cubicBezTo>
                  <a:cubicBezTo>
                    <a:pt x="9969" y="15641"/>
                    <a:pt x="9138" y="15641"/>
                    <a:pt x="8308" y="15641"/>
                  </a:cubicBezTo>
                  <a:cubicBezTo>
                    <a:pt x="8308" y="15641"/>
                    <a:pt x="7477" y="14152"/>
                    <a:pt x="8308" y="13407"/>
                  </a:cubicBezTo>
                  <a:cubicBezTo>
                    <a:pt x="9138" y="13407"/>
                    <a:pt x="9138" y="13407"/>
                    <a:pt x="9138" y="13407"/>
                  </a:cubicBezTo>
                  <a:cubicBezTo>
                    <a:pt x="9138" y="12662"/>
                    <a:pt x="9138" y="12662"/>
                    <a:pt x="9138" y="11917"/>
                  </a:cubicBezTo>
                  <a:cubicBezTo>
                    <a:pt x="10800" y="11917"/>
                    <a:pt x="10800" y="11917"/>
                    <a:pt x="10800" y="11917"/>
                  </a:cubicBezTo>
                  <a:cubicBezTo>
                    <a:pt x="11631" y="11917"/>
                    <a:pt x="11631" y="12662"/>
                    <a:pt x="11631" y="13407"/>
                  </a:cubicBezTo>
                  <a:cubicBezTo>
                    <a:pt x="11631" y="13407"/>
                    <a:pt x="12462" y="12662"/>
                    <a:pt x="13292" y="13407"/>
                  </a:cubicBezTo>
                  <a:cubicBezTo>
                    <a:pt x="13292" y="13407"/>
                    <a:pt x="14123" y="14897"/>
                    <a:pt x="13292" y="1489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84" name="Figur">
              <a:extLst>
                <a:ext uri="{FF2B5EF4-FFF2-40B4-BE49-F238E27FC236}">
                  <a16:creationId xmlns:a16="http://schemas.microsoft.com/office/drawing/2014/main" id="{620DCBFB-3389-FBF9-09E3-CA04C4693ECA}"/>
                </a:ext>
              </a:extLst>
            </p:cNvPr>
            <p:cNvSpPr/>
            <p:nvPr/>
          </p:nvSpPr>
          <p:spPr>
            <a:xfrm>
              <a:off x="1259130" y="365125"/>
              <a:ext cx="199783" cy="452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0" h="21600" extrusionOk="0">
                  <a:moveTo>
                    <a:pt x="19277" y="2728"/>
                  </a:moveTo>
                  <a:cubicBezTo>
                    <a:pt x="19277" y="1819"/>
                    <a:pt x="20259" y="909"/>
                    <a:pt x="20750" y="455"/>
                  </a:cubicBezTo>
                  <a:cubicBezTo>
                    <a:pt x="20750" y="227"/>
                    <a:pt x="20259" y="0"/>
                    <a:pt x="19768" y="0"/>
                  </a:cubicBezTo>
                  <a:cubicBezTo>
                    <a:pt x="19768" y="0"/>
                    <a:pt x="9459" y="1137"/>
                    <a:pt x="623" y="3638"/>
                  </a:cubicBezTo>
                  <a:cubicBezTo>
                    <a:pt x="-850" y="4320"/>
                    <a:pt x="623" y="5912"/>
                    <a:pt x="1605" y="7276"/>
                  </a:cubicBezTo>
                  <a:cubicBezTo>
                    <a:pt x="5532" y="11368"/>
                    <a:pt x="9950" y="10914"/>
                    <a:pt x="11423" y="14097"/>
                  </a:cubicBezTo>
                  <a:cubicBezTo>
                    <a:pt x="11914" y="15234"/>
                    <a:pt x="13877" y="19326"/>
                    <a:pt x="14368" y="19781"/>
                  </a:cubicBezTo>
                  <a:cubicBezTo>
                    <a:pt x="15350" y="20918"/>
                    <a:pt x="17314" y="21600"/>
                    <a:pt x="19768" y="21600"/>
                  </a:cubicBezTo>
                  <a:cubicBezTo>
                    <a:pt x="19277" y="16143"/>
                    <a:pt x="17805" y="7731"/>
                    <a:pt x="19277" y="2728"/>
                  </a:cubicBezTo>
                  <a:close/>
                  <a:moveTo>
                    <a:pt x="7986" y="6139"/>
                  </a:moveTo>
                  <a:cubicBezTo>
                    <a:pt x="7986" y="6594"/>
                    <a:pt x="7005" y="7731"/>
                    <a:pt x="6023" y="7731"/>
                  </a:cubicBezTo>
                  <a:cubicBezTo>
                    <a:pt x="5532" y="7731"/>
                    <a:pt x="4550" y="6366"/>
                    <a:pt x="5041" y="5912"/>
                  </a:cubicBezTo>
                  <a:cubicBezTo>
                    <a:pt x="5041" y="5457"/>
                    <a:pt x="5041" y="5457"/>
                    <a:pt x="5041" y="5229"/>
                  </a:cubicBezTo>
                  <a:cubicBezTo>
                    <a:pt x="5532" y="5229"/>
                    <a:pt x="6023" y="5684"/>
                    <a:pt x="6023" y="6366"/>
                  </a:cubicBezTo>
                  <a:cubicBezTo>
                    <a:pt x="6514" y="6366"/>
                    <a:pt x="6514" y="6366"/>
                    <a:pt x="6514" y="6366"/>
                  </a:cubicBezTo>
                  <a:cubicBezTo>
                    <a:pt x="7005" y="5684"/>
                    <a:pt x="7495" y="5457"/>
                    <a:pt x="7986" y="5457"/>
                  </a:cubicBezTo>
                  <a:cubicBezTo>
                    <a:pt x="7986" y="5457"/>
                    <a:pt x="8477" y="5912"/>
                    <a:pt x="7986" y="6139"/>
                  </a:cubicBezTo>
                  <a:close/>
                  <a:moveTo>
                    <a:pt x="11914" y="2728"/>
                  </a:moveTo>
                  <a:cubicBezTo>
                    <a:pt x="11914" y="2274"/>
                    <a:pt x="12405" y="2274"/>
                    <a:pt x="12405" y="2274"/>
                  </a:cubicBezTo>
                  <a:cubicBezTo>
                    <a:pt x="12895" y="2274"/>
                    <a:pt x="12895" y="2728"/>
                    <a:pt x="12895" y="3183"/>
                  </a:cubicBezTo>
                  <a:cubicBezTo>
                    <a:pt x="13386" y="3183"/>
                    <a:pt x="13386" y="3183"/>
                    <a:pt x="13386" y="3183"/>
                  </a:cubicBezTo>
                  <a:cubicBezTo>
                    <a:pt x="13877" y="2728"/>
                    <a:pt x="14368" y="2501"/>
                    <a:pt x="14859" y="2501"/>
                  </a:cubicBezTo>
                  <a:cubicBezTo>
                    <a:pt x="14859" y="2728"/>
                    <a:pt x="14859" y="2956"/>
                    <a:pt x="14859" y="3183"/>
                  </a:cubicBezTo>
                  <a:cubicBezTo>
                    <a:pt x="14368" y="3638"/>
                    <a:pt x="12895" y="4547"/>
                    <a:pt x="12405" y="4547"/>
                  </a:cubicBezTo>
                  <a:cubicBezTo>
                    <a:pt x="11914" y="4320"/>
                    <a:pt x="11423" y="3183"/>
                    <a:pt x="11914" y="2728"/>
                  </a:cubicBezTo>
                  <a:close/>
                  <a:moveTo>
                    <a:pt x="15350" y="8867"/>
                  </a:moveTo>
                  <a:cubicBezTo>
                    <a:pt x="14859" y="9322"/>
                    <a:pt x="13386" y="10686"/>
                    <a:pt x="12895" y="10459"/>
                  </a:cubicBezTo>
                  <a:cubicBezTo>
                    <a:pt x="11914" y="10459"/>
                    <a:pt x="11914" y="8867"/>
                    <a:pt x="11914" y="8413"/>
                  </a:cubicBezTo>
                  <a:cubicBezTo>
                    <a:pt x="11914" y="7958"/>
                    <a:pt x="12405" y="7958"/>
                    <a:pt x="12405" y="7958"/>
                  </a:cubicBezTo>
                  <a:cubicBezTo>
                    <a:pt x="12895" y="7958"/>
                    <a:pt x="12895" y="8413"/>
                    <a:pt x="12895" y="9095"/>
                  </a:cubicBezTo>
                  <a:cubicBezTo>
                    <a:pt x="13877" y="9095"/>
                    <a:pt x="13877" y="9095"/>
                    <a:pt x="13877" y="9095"/>
                  </a:cubicBezTo>
                  <a:cubicBezTo>
                    <a:pt x="14368" y="8413"/>
                    <a:pt x="15350" y="8185"/>
                    <a:pt x="15350" y="8185"/>
                  </a:cubicBezTo>
                  <a:cubicBezTo>
                    <a:pt x="15841" y="8185"/>
                    <a:pt x="15841" y="8640"/>
                    <a:pt x="15350" y="88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85" name="Figur">
              <a:extLst>
                <a:ext uri="{FF2B5EF4-FFF2-40B4-BE49-F238E27FC236}">
                  <a16:creationId xmlns:a16="http://schemas.microsoft.com/office/drawing/2014/main" id="{284075AD-6C59-DCC1-A0E9-3680510D6035}"/>
                </a:ext>
              </a:extLst>
            </p:cNvPr>
            <p:cNvSpPr/>
            <p:nvPr/>
          </p:nvSpPr>
          <p:spPr>
            <a:xfrm>
              <a:off x="1682750" y="365125"/>
              <a:ext cx="206070" cy="452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9" h="21600" extrusionOk="0">
                  <a:moveTo>
                    <a:pt x="20160" y="3865"/>
                  </a:moveTo>
                  <a:cubicBezTo>
                    <a:pt x="11040" y="1137"/>
                    <a:pt x="960" y="0"/>
                    <a:pt x="480" y="0"/>
                  </a:cubicBezTo>
                  <a:cubicBezTo>
                    <a:pt x="0" y="455"/>
                    <a:pt x="0" y="455"/>
                    <a:pt x="0" y="455"/>
                  </a:cubicBezTo>
                  <a:cubicBezTo>
                    <a:pt x="480" y="909"/>
                    <a:pt x="1440" y="1819"/>
                    <a:pt x="1440" y="2728"/>
                  </a:cubicBezTo>
                  <a:cubicBezTo>
                    <a:pt x="2400" y="7731"/>
                    <a:pt x="1440" y="16143"/>
                    <a:pt x="960" y="21600"/>
                  </a:cubicBezTo>
                  <a:cubicBezTo>
                    <a:pt x="3360" y="21600"/>
                    <a:pt x="5280" y="20918"/>
                    <a:pt x="6240" y="19781"/>
                  </a:cubicBezTo>
                  <a:cubicBezTo>
                    <a:pt x="6720" y="19326"/>
                    <a:pt x="8160" y="15234"/>
                    <a:pt x="9120" y="14097"/>
                  </a:cubicBezTo>
                  <a:cubicBezTo>
                    <a:pt x="10560" y="11596"/>
                    <a:pt x="17280" y="10459"/>
                    <a:pt x="19200" y="7503"/>
                  </a:cubicBezTo>
                  <a:cubicBezTo>
                    <a:pt x="20160" y="6139"/>
                    <a:pt x="21600" y="4320"/>
                    <a:pt x="20160" y="3865"/>
                  </a:cubicBezTo>
                  <a:close/>
                  <a:moveTo>
                    <a:pt x="5280" y="2501"/>
                  </a:moveTo>
                  <a:cubicBezTo>
                    <a:pt x="5760" y="2501"/>
                    <a:pt x="6240" y="2728"/>
                    <a:pt x="6720" y="3183"/>
                  </a:cubicBezTo>
                  <a:cubicBezTo>
                    <a:pt x="7680" y="3183"/>
                    <a:pt x="7680" y="3183"/>
                    <a:pt x="7680" y="3183"/>
                  </a:cubicBezTo>
                  <a:cubicBezTo>
                    <a:pt x="7200" y="2728"/>
                    <a:pt x="7680" y="2274"/>
                    <a:pt x="7680" y="2274"/>
                  </a:cubicBezTo>
                  <a:cubicBezTo>
                    <a:pt x="8160" y="2274"/>
                    <a:pt x="8160" y="2274"/>
                    <a:pt x="8160" y="2728"/>
                  </a:cubicBezTo>
                  <a:cubicBezTo>
                    <a:pt x="8640" y="3183"/>
                    <a:pt x="8640" y="4320"/>
                    <a:pt x="7680" y="4547"/>
                  </a:cubicBezTo>
                  <a:cubicBezTo>
                    <a:pt x="7200" y="4547"/>
                    <a:pt x="5760" y="3638"/>
                    <a:pt x="5760" y="3183"/>
                  </a:cubicBezTo>
                  <a:cubicBezTo>
                    <a:pt x="5280" y="2956"/>
                    <a:pt x="5280" y="2728"/>
                    <a:pt x="5280" y="2501"/>
                  </a:cubicBezTo>
                  <a:close/>
                  <a:moveTo>
                    <a:pt x="7680" y="11368"/>
                  </a:moveTo>
                  <a:cubicBezTo>
                    <a:pt x="7200" y="11596"/>
                    <a:pt x="5760" y="10232"/>
                    <a:pt x="5280" y="9777"/>
                  </a:cubicBezTo>
                  <a:cubicBezTo>
                    <a:pt x="5280" y="9322"/>
                    <a:pt x="5280" y="9095"/>
                    <a:pt x="5280" y="9095"/>
                  </a:cubicBezTo>
                  <a:cubicBezTo>
                    <a:pt x="5760" y="8867"/>
                    <a:pt x="6240" y="9095"/>
                    <a:pt x="6720" y="10004"/>
                  </a:cubicBezTo>
                  <a:cubicBezTo>
                    <a:pt x="7680" y="10004"/>
                    <a:pt x="7680" y="10004"/>
                    <a:pt x="7680" y="10004"/>
                  </a:cubicBezTo>
                  <a:cubicBezTo>
                    <a:pt x="7680" y="9095"/>
                    <a:pt x="8160" y="8640"/>
                    <a:pt x="8160" y="8640"/>
                  </a:cubicBezTo>
                  <a:cubicBezTo>
                    <a:pt x="8640" y="8640"/>
                    <a:pt x="8640" y="8867"/>
                    <a:pt x="8640" y="9322"/>
                  </a:cubicBezTo>
                  <a:cubicBezTo>
                    <a:pt x="9120" y="9777"/>
                    <a:pt x="8640" y="11368"/>
                    <a:pt x="7680" y="11368"/>
                  </a:cubicBezTo>
                  <a:close/>
                  <a:moveTo>
                    <a:pt x="14880" y="7958"/>
                  </a:moveTo>
                  <a:cubicBezTo>
                    <a:pt x="13920" y="7958"/>
                    <a:pt x="12960" y="6821"/>
                    <a:pt x="12960" y="6366"/>
                  </a:cubicBezTo>
                  <a:cubicBezTo>
                    <a:pt x="12480" y="5912"/>
                    <a:pt x="12960" y="5684"/>
                    <a:pt x="12960" y="5684"/>
                  </a:cubicBezTo>
                  <a:cubicBezTo>
                    <a:pt x="13440" y="5684"/>
                    <a:pt x="13920" y="5912"/>
                    <a:pt x="14400" y="6594"/>
                  </a:cubicBezTo>
                  <a:cubicBezTo>
                    <a:pt x="14880" y="6594"/>
                    <a:pt x="14880" y="6594"/>
                    <a:pt x="14880" y="6594"/>
                  </a:cubicBezTo>
                  <a:cubicBezTo>
                    <a:pt x="14880" y="5912"/>
                    <a:pt x="15360" y="5457"/>
                    <a:pt x="15360" y="5457"/>
                  </a:cubicBezTo>
                  <a:cubicBezTo>
                    <a:pt x="15840" y="5457"/>
                    <a:pt x="15840" y="5684"/>
                    <a:pt x="15840" y="6139"/>
                  </a:cubicBezTo>
                  <a:cubicBezTo>
                    <a:pt x="16320" y="6594"/>
                    <a:pt x="15360" y="7958"/>
                    <a:pt x="14880" y="795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86" name="Figur">
              <a:extLst>
                <a:ext uri="{FF2B5EF4-FFF2-40B4-BE49-F238E27FC236}">
                  <a16:creationId xmlns:a16="http://schemas.microsoft.com/office/drawing/2014/main" id="{81D38120-D822-D625-4DAC-438E06C942C6}"/>
                </a:ext>
              </a:extLst>
            </p:cNvPr>
            <p:cNvSpPr/>
            <p:nvPr/>
          </p:nvSpPr>
          <p:spPr>
            <a:xfrm>
              <a:off x="1592262" y="219075"/>
              <a:ext cx="64580" cy="69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6" h="21600" extrusionOk="0">
                  <a:moveTo>
                    <a:pt x="15840" y="8640"/>
                  </a:moveTo>
                  <a:cubicBezTo>
                    <a:pt x="15840" y="8640"/>
                    <a:pt x="15840" y="2880"/>
                    <a:pt x="11520" y="1440"/>
                  </a:cubicBezTo>
                  <a:cubicBezTo>
                    <a:pt x="11520" y="0"/>
                    <a:pt x="11520" y="0"/>
                    <a:pt x="11520" y="0"/>
                  </a:cubicBezTo>
                  <a:cubicBezTo>
                    <a:pt x="11520" y="0"/>
                    <a:pt x="15840" y="0"/>
                    <a:pt x="18720" y="1440"/>
                  </a:cubicBezTo>
                  <a:cubicBezTo>
                    <a:pt x="18720" y="2880"/>
                    <a:pt x="18720" y="2880"/>
                    <a:pt x="18720" y="2880"/>
                  </a:cubicBezTo>
                  <a:cubicBezTo>
                    <a:pt x="21600" y="11520"/>
                    <a:pt x="15840" y="15840"/>
                    <a:pt x="15840" y="21600"/>
                  </a:cubicBezTo>
                  <a:cubicBezTo>
                    <a:pt x="10080" y="17280"/>
                    <a:pt x="4320" y="17280"/>
                    <a:pt x="4320" y="17280"/>
                  </a:cubicBezTo>
                  <a:cubicBezTo>
                    <a:pt x="0" y="8640"/>
                    <a:pt x="0" y="8640"/>
                    <a:pt x="0" y="8640"/>
                  </a:cubicBezTo>
                  <a:cubicBezTo>
                    <a:pt x="0" y="8640"/>
                    <a:pt x="1440" y="8640"/>
                    <a:pt x="4320" y="7200"/>
                  </a:cubicBezTo>
                  <a:cubicBezTo>
                    <a:pt x="8640" y="7200"/>
                    <a:pt x="12960" y="7200"/>
                    <a:pt x="15840" y="864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87" name="Figur">
              <a:extLst>
                <a:ext uri="{FF2B5EF4-FFF2-40B4-BE49-F238E27FC236}">
                  <a16:creationId xmlns:a16="http://schemas.microsoft.com/office/drawing/2014/main" id="{21C15D0E-71B7-26F7-FB1B-557E700CA49F}"/>
                </a:ext>
              </a:extLst>
            </p:cNvPr>
            <p:cNvSpPr/>
            <p:nvPr/>
          </p:nvSpPr>
          <p:spPr>
            <a:xfrm>
              <a:off x="1441053" y="57150"/>
              <a:ext cx="251222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10902" y="18783"/>
                  </a:move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8049" y="18783"/>
                    <a:pt x="5196" y="18783"/>
                    <a:pt x="3158" y="21600"/>
                  </a:cubicBezTo>
                  <a:cubicBezTo>
                    <a:pt x="2751" y="19722"/>
                    <a:pt x="1936" y="11270"/>
                    <a:pt x="1121" y="8452"/>
                  </a:cubicBezTo>
                  <a:cubicBezTo>
                    <a:pt x="713" y="7513"/>
                    <a:pt x="306" y="6574"/>
                    <a:pt x="306" y="6574"/>
                  </a:cubicBezTo>
                  <a:cubicBezTo>
                    <a:pt x="-102" y="5635"/>
                    <a:pt x="-102" y="5635"/>
                    <a:pt x="306" y="5635"/>
                  </a:cubicBezTo>
                  <a:cubicBezTo>
                    <a:pt x="306" y="4696"/>
                    <a:pt x="713" y="4696"/>
                    <a:pt x="1121" y="4696"/>
                  </a:cubicBezTo>
                  <a:cubicBezTo>
                    <a:pt x="1528" y="5635"/>
                    <a:pt x="1528" y="5635"/>
                    <a:pt x="1528" y="6574"/>
                  </a:cubicBezTo>
                  <a:cubicBezTo>
                    <a:pt x="1936" y="6574"/>
                    <a:pt x="1936" y="6574"/>
                    <a:pt x="1936" y="6574"/>
                  </a:cubicBezTo>
                  <a:cubicBezTo>
                    <a:pt x="1936" y="5635"/>
                    <a:pt x="1936" y="5635"/>
                    <a:pt x="1936" y="5635"/>
                  </a:cubicBezTo>
                  <a:cubicBezTo>
                    <a:pt x="1936" y="4696"/>
                    <a:pt x="2343" y="4696"/>
                    <a:pt x="2751" y="5635"/>
                  </a:cubicBezTo>
                  <a:cubicBezTo>
                    <a:pt x="3158" y="6574"/>
                    <a:pt x="3158" y="6574"/>
                    <a:pt x="3158" y="7513"/>
                  </a:cubicBezTo>
                  <a:cubicBezTo>
                    <a:pt x="3158" y="7513"/>
                    <a:pt x="3158" y="8452"/>
                    <a:pt x="3158" y="9391"/>
                  </a:cubicBezTo>
                  <a:cubicBezTo>
                    <a:pt x="2751" y="9391"/>
                    <a:pt x="2751" y="9391"/>
                    <a:pt x="2343" y="8452"/>
                  </a:cubicBezTo>
                  <a:cubicBezTo>
                    <a:pt x="2343" y="9391"/>
                    <a:pt x="2343" y="9391"/>
                    <a:pt x="2343" y="9391"/>
                  </a:cubicBezTo>
                  <a:cubicBezTo>
                    <a:pt x="2751" y="10330"/>
                    <a:pt x="3566" y="11270"/>
                    <a:pt x="4381" y="11270"/>
                  </a:cubicBezTo>
                  <a:cubicBezTo>
                    <a:pt x="5604" y="11270"/>
                    <a:pt x="6011" y="9391"/>
                    <a:pt x="6011" y="7513"/>
                  </a:cubicBezTo>
                  <a:cubicBezTo>
                    <a:pt x="5604" y="7513"/>
                    <a:pt x="5604" y="7513"/>
                    <a:pt x="5604" y="7513"/>
                  </a:cubicBezTo>
                  <a:cubicBezTo>
                    <a:pt x="5604" y="7513"/>
                    <a:pt x="5604" y="8452"/>
                    <a:pt x="5196" y="8452"/>
                  </a:cubicBezTo>
                  <a:cubicBezTo>
                    <a:pt x="5196" y="8452"/>
                    <a:pt x="4789" y="8452"/>
                    <a:pt x="4789" y="6574"/>
                  </a:cubicBezTo>
                  <a:cubicBezTo>
                    <a:pt x="4381" y="5635"/>
                    <a:pt x="4381" y="5635"/>
                    <a:pt x="4381" y="4696"/>
                  </a:cubicBezTo>
                  <a:cubicBezTo>
                    <a:pt x="4789" y="4696"/>
                    <a:pt x="4789" y="4696"/>
                    <a:pt x="5196" y="4696"/>
                  </a:cubicBezTo>
                  <a:cubicBezTo>
                    <a:pt x="5196" y="4696"/>
                    <a:pt x="5196" y="4696"/>
                    <a:pt x="5604" y="4696"/>
                  </a:cubicBezTo>
                  <a:cubicBezTo>
                    <a:pt x="4789" y="3757"/>
                    <a:pt x="4789" y="2817"/>
                    <a:pt x="4789" y="2817"/>
                  </a:cubicBezTo>
                  <a:cubicBezTo>
                    <a:pt x="4789" y="1878"/>
                    <a:pt x="4789" y="1878"/>
                    <a:pt x="5604" y="939"/>
                  </a:cubicBezTo>
                  <a:cubicBezTo>
                    <a:pt x="6419" y="939"/>
                    <a:pt x="6419" y="1878"/>
                    <a:pt x="6826" y="1878"/>
                  </a:cubicBezTo>
                  <a:cubicBezTo>
                    <a:pt x="6826" y="2817"/>
                    <a:pt x="6826" y="3757"/>
                    <a:pt x="6419" y="3757"/>
                  </a:cubicBezTo>
                  <a:cubicBezTo>
                    <a:pt x="6419" y="4696"/>
                    <a:pt x="6419" y="4696"/>
                    <a:pt x="6419" y="4696"/>
                  </a:cubicBezTo>
                  <a:cubicBezTo>
                    <a:pt x="6419" y="3757"/>
                    <a:pt x="6419" y="3757"/>
                    <a:pt x="6826" y="3757"/>
                  </a:cubicBezTo>
                  <a:cubicBezTo>
                    <a:pt x="6826" y="3757"/>
                    <a:pt x="6826" y="3757"/>
                    <a:pt x="6826" y="3757"/>
                  </a:cubicBezTo>
                  <a:cubicBezTo>
                    <a:pt x="7234" y="3757"/>
                    <a:pt x="7641" y="3757"/>
                    <a:pt x="7641" y="5635"/>
                  </a:cubicBezTo>
                  <a:cubicBezTo>
                    <a:pt x="7641" y="6574"/>
                    <a:pt x="7234" y="7513"/>
                    <a:pt x="7234" y="7513"/>
                  </a:cubicBezTo>
                  <a:cubicBezTo>
                    <a:pt x="6826" y="7513"/>
                    <a:pt x="6826" y="7513"/>
                    <a:pt x="6826" y="7513"/>
                  </a:cubicBezTo>
                  <a:cubicBezTo>
                    <a:pt x="6419" y="7513"/>
                    <a:pt x="6419" y="7513"/>
                    <a:pt x="6419" y="7513"/>
                  </a:cubicBezTo>
                  <a:cubicBezTo>
                    <a:pt x="6826" y="9391"/>
                    <a:pt x="7641" y="10330"/>
                    <a:pt x="8864" y="10330"/>
                  </a:cubicBezTo>
                  <a:cubicBezTo>
                    <a:pt x="9679" y="10330"/>
                    <a:pt x="10494" y="8452"/>
                    <a:pt x="10494" y="5635"/>
                  </a:cubicBezTo>
                  <a:cubicBezTo>
                    <a:pt x="10494" y="5635"/>
                    <a:pt x="10494" y="5635"/>
                    <a:pt x="10087" y="5635"/>
                  </a:cubicBezTo>
                  <a:cubicBezTo>
                    <a:pt x="10087" y="5635"/>
                    <a:pt x="10087" y="6574"/>
                    <a:pt x="9679" y="6574"/>
                  </a:cubicBezTo>
                  <a:cubicBezTo>
                    <a:pt x="9272" y="6574"/>
                    <a:pt x="9272" y="5635"/>
                    <a:pt x="8864" y="4696"/>
                  </a:cubicBezTo>
                  <a:cubicBezTo>
                    <a:pt x="8864" y="3757"/>
                    <a:pt x="9272" y="2817"/>
                    <a:pt x="9272" y="2817"/>
                  </a:cubicBezTo>
                  <a:cubicBezTo>
                    <a:pt x="9679" y="2817"/>
                    <a:pt x="10087" y="2817"/>
                    <a:pt x="10087" y="2817"/>
                  </a:cubicBezTo>
                  <a:cubicBezTo>
                    <a:pt x="10087" y="2817"/>
                    <a:pt x="10087" y="2817"/>
                    <a:pt x="10087" y="2817"/>
                  </a:cubicBezTo>
                  <a:cubicBezTo>
                    <a:pt x="10087" y="1878"/>
                    <a:pt x="9679" y="1878"/>
                    <a:pt x="9679" y="939"/>
                  </a:cubicBezTo>
                  <a:cubicBezTo>
                    <a:pt x="9679" y="939"/>
                    <a:pt x="10087" y="0"/>
                    <a:pt x="10902" y="0"/>
                  </a:cubicBezTo>
                  <a:cubicBezTo>
                    <a:pt x="10902" y="0"/>
                    <a:pt x="10902" y="0"/>
                    <a:pt x="10902" y="0"/>
                  </a:cubicBezTo>
                  <a:cubicBezTo>
                    <a:pt x="10902" y="0"/>
                    <a:pt x="10902" y="0"/>
                    <a:pt x="10902" y="0"/>
                  </a:cubicBezTo>
                  <a:cubicBezTo>
                    <a:pt x="11309" y="0"/>
                    <a:pt x="11717" y="939"/>
                    <a:pt x="11717" y="939"/>
                  </a:cubicBezTo>
                  <a:cubicBezTo>
                    <a:pt x="11717" y="1878"/>
                    <a:pt x="11717" y="1878"/>
                    <a:pt x="11309" y="2817"/>
                  </a:cubicBezTo>
                  <a:cubicBezTo>
                    <a:pt x="11717" y="2817"/>
                    <a:pt x="11717" y="2817"/>
                    <a:pt x="11717" y="2817"/>
                  </a:cubicBezTo>
                  <a:cubicBezTo>
                    <a:pt x="12124" y="2817"/>
                    <a:pt x="12124" y="2817"/>
                    <a:pt x="12124" y="2817"/>
                  </a:cubicBezTo>
                  <a:cubicBezTo>
                    <a:pt x="12532" y="2817"/>
                    <a:pt x="12532" y="3757"/>
                    <a:pt x="12532" y="4696"/>
                  </a:cubicBezTo>
                  <a:cubicBezTo>
                    <a:pt x="12532" y="5635"/>
                    <a:pt x="12124" y="6574"/>
                    <a:pt x="11717" y="6574"/>
                  </a:cubicBezTo>
                  <a:cubicBezTo>
                    <a:pt x="11309" y="5635"/>
                    <a:pt x="11309" y="5635"/>
                    <a:pt x="11309" y="5635"/>
                  </a:cubicBezTo>
                  <a:cubicBezTo>
                    <a:pt x="11309" y="5635"/>
                    <a:pt x="11309" y="5635"/>
                    <a:pt x="11309" y="5635"/>
                  </a:cubicBezTo>
                  <a:cubicBezTo>
                    <a:pt x="11309" y="8452"/>
                    <a:pt x="12124" y="10330"/>
                    <a:pt x="12940" y="10330"/>
                  </a:cubicBezTo>
                  <a:cubicBezTo>
                    <a:pt x="14162" y="10330"/>
                    <a:pt x="14570" y="9391"/>
                    <a:pt x="14977" y="7513"/>
                  </a:cubicBezTo>
                  <a:cubicBezTo>
                    <a:pt x="14977" y="7513"/>
                    <a:pt x="14977" y="7513"/>
                    <a:pt x="14977" y="7513"/>
                  </a:cubicBezTo>
                  <a:cubicBezTo>
                    <a:pt x="14570" y="7513"/>
                    <a:pt x="14570" y="7513"/>
                    <a:pt x="14570" y="7513"/>
                  </a:cubicBezTo>
                  <a:cubicBezTo>
                    <a:pt x="14162" y="7513"/>
                    <a:pt x="13755" y="6574"/>
                    <a:pt x="14162" y="5635"/>
                  </a:cubicBezTo>
                  <a:cubicBezTo>
                    <a:pt x="14162" y="3757"/>
                    <a:pt x="14570" y="3757"/>
                    <a:pt x="14570" y="3757"/>
                  </a:cubicBezTo>
                  <a:cubicBezTo>
                    <a:pt x="14977" y="3757"/>
                    <a:pt x="14977" y="3757"/>
                    <a:pt x="14977" y="3757"/>
                  </a:cubicBezTo>
                  <a:cubicBezTo>
                    <a:pt x="14977" y="3757"/>
                    <a:pt x="14977" y="3757"/>
                    <a:pt x="15385" y="4696"/>
                  </a:cubicBezTo>
                  <a:cubicBezTo>
                    <a:pt x="15385" y="4696"/>
                    <a:pt x="15385" y="4696"/>
                    <a:pt x="15385" y="3757"/>
                  </a:cubicBezTo>
                  <a:cubicBezTo>
                    <a:pt x="14977" y="3757"/>
                    <a:pt x="14977" y="2817"/>
                    <a:pt x="14977" y="1878"/>
                  </a:cubicBezTo>
                  <a:cubicBezTo>
                    <a:pt x="14977" y="1878"/>
                    <a:pt x="15385" y="939"/>
                    <a:pt x="16200" y="939"/>
                  </a:cubicBezTo>
                  <a:cubicBezTo>
                    <a:pt x="16607" y="1878"/>
                    <a:pt x="17015" y="1878"/>
                    <a:pt x="17015" y="2817"/>
                  </a:cubicBezTo>
                  <a:cubicBezTo>
                    <a:pt x="17015" y="2817"/>
                    <a:pt x="16607" y="3757"/>
                    <a:pt x="16200" y="4696"/>
                  </a:cubicBezTo>
                  <a:cubicBezTo>
                    <a:pt x="16200" y="4696"/>
                    <a:pt x="16200" y="4696"/>
                    <a:pt x="16200" y="4696"/>
                  </a:cubicBezTo>
                  <a:cubicBezTo>
                    <a:pt x="16607" y="4696"/>
                    <a:pt x="17015" y="4696"/>
                    <a:pt x="17015" y="4696"/>
                  </a:cubicBezTo>
                  <a:cubicBezTo>
                    <a:pt x="17015" y="5635"/>
                    <a:pt x="17015" y="5635"/>
                    <a:pt x="17015" y="6574"/>
                  </a:cubicBezTo>
                  <a:cubicBezTo>
                    <a:pt x="16607" y="8452"/>
                    <a:pt x="16200" y="8452"/>
                    <a:pt x="16200" y="8452"/>
                  </a:cubicBezTo>
                  <a:cubicBezTo>
                    <a:pt x="15792" y="7513"/>
                    <a:pt x="15792" y="7513"/>
                    <a:pt x="15792" y="7513"/>
                  </a:cubicBezTo>
                  <a:cubicBezTo>
                    <a:pt x="15792" y="7513"/>
                    <a:pt x="15792" y="7513"/>
                    <a:pt x="15792" y="7513"/>
                  </a:cubicBezTo>
                  <a:cubicBezTo>
                    <a:pt x="15792" y="9391"/>
                    <a:pt x="15792" y="11270"/>
                    <a:pt x="17015" y="11270"/>
                  </a:cubicBezTo>
                  <a:cubicBezTo>
                    <a:pt x="17830" y="11270"/>
                    <a:pt x="18645" y="10330"/>
                    <a:pt x="19053" y="9391"/>
                  </a:cubicBezTo>
                  <a:cubicBezTo>
                    <a:pt x="19053" y="8452"/>
                    <a:pt x="19053" y="8452"/>
                    <a:pt x="19053" y="8452"/>
                  </a:cubicBezTo>
                  <a:cubicBezTo>
                    <a:pt x="19053" y="9391"/>
                    <a:pt x="18645" y="9391"/>
                    <a:pt x="18645" y="9391"/>
                  </a:cubicBezTo>
                  <a:cubicBezTo>
                    <a:pt x="18238" y="8452"/>
                    <a:pt x="18238" y="7513"/>
                    <a:pt x="18238" y="7513"/>
                  </a:cubicBezTo>
                  <a:cubicBezTo>
                    <a:pt x="18645" y="6574"/>
                    <a:pt x="18645" y="6574"/>
                    <a:pt x="18645" y="5635"/>
                  </a:cubicBezTo>
                  <a:cubicBezTo>
                    <a:pt x="19460" y="4696"/>
                    <a:pt x="19460" y="4696"/>
                    <a:pt x="19868" y="5635"/>
                  </a:cubicBezTo>
                  <a:cubicBezTo>
                    <a:pt x="19868" y="6574"/>
                    <a:pt x="19868" y="6574"/>
                    <a:pt x="19868" y="6574"/>
                  </a:cubicBezTo>
                  <a:cubicBezTo>
                    <a:pt x="19868" y="6574"/>
                    <a:pt x="19868" y="6574"/>
                    <a:pt x="19868" y="6574"/>
                  </a:cubicBezTo>
                  <a:cubicBezTo>
                    <a:pt x="19868" y="5635"/>
                    <a:pt x="20275" y="5635"/>
                    <a:pt x="20683" y="4696"/>
                  </a:cubicBezTo>
                  <a:cubicBezTo>
                    <a:pt x="21090" y="4696"/>
                    <a:pt x="21090" y="4696"/>
                    <a:pt x="21498" y="5635"/>
                  </a:cubicBezTo>
                  <a:cubicBezTo>
                    <a:pt x="21498" y="5635"/>
                    <a:pt x="21498" y="5635"/>
                    <a:pt x="21498" y="6574"/>
                  </a:cubicBezTo>
                  <a:cubicBezTo>
                    <a:pt x="21498" y="6574"/>
                    <a:pt x="20683" y="7513"/>
                    <a:pt x="20683" y="8452"/>
                  </a:cubicBezTo>
                  <a:cubicBezTo>
                    <a:pt x="19460" y="11270"/>
                    <a:pt x="18645" y="19722"/>
                    <a:pt x="18645" y="21600"/>
                  </a:cubicBezTo>
                  <a:cubicBezTo>
                    <a:pt x="16607" y="18783"/>
                    <a:pt x="13755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  <a:cubicBezTo>
                    <a:pt x="10902" y="18783"/>
                    <a:pt x="10902" y="18783"/>
                    <a:pt x="10902" y="18783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88" name="Figur">
              <a:extLst>
                <a:ext uri="{FF2B5EF4-FFF2-40B4-BE49-F238E27FC236}">
                  <a16:creationId xmlns:a16="http://schemas.microsoft.com/office/drawing/2014/main" id="{91F2E4D1-A05E-ED14-47AF-36E4999E0EB1}"/>
                </a:ext>
              </a:extLst>
            </p:cNvPr>
            <p:cNvSpPr/>
            <p:nvPr/>
          </p:nvSpPr>
          <p:spPr>
            <a:xfrm>
              <a:off x="1480939" y="171275"/>
              <a:ext cx="175882" cy="17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1" h="21032" extrusionOk="0">
                  <a:moveTo>
                    <a:pt x="6719" y="19281"/>
                  </a:moveTo>
                  <a:cubicBezTo>
                    <a:pt x="7724" y="19281"/>
                    <a:pt x="8728" y="17529"/>
                    <a:pt x="8728" y="17529"/>
                  </a:cubicBezTo>
                  <a:cubicBezTo>
                    <a:pt x="9230" y="17529"/>
                    <a:pt x="9230" y="17529"/>
                    <a:pt x="9230" y="17529"/>
                  </a:cubicBezTo>
                  <a:cubicBezTo>
                    <a:pt x="9230" y="17529"/>
                    <a:pt x="9733" y="19281"/>
                    <a:pt x="10737" y="19281"/>
                  </a:cubicBezTo>
                  <a:cubicBezTo>
                    <a:pt x="14254" y="19864"/>
                    <a:pt x="17268" y="20448"/>
                    <a:pt x="18272" y="21032"/>
                  </a:cubicBezTo>
                  <a:cubicBezTo>
                    <a:pt x="18775" y="19864"/>
                    <a:pt x="18775" y="18113"/>
                    <a:pt x="16765" y="16362"/>
                  </a:cubicBezTo>
                  <a:cubicBezTo>
                    <a:pt x="16263" y="16362"/>
                    <a:pt x="14254" y="15194"/>
                    <a:pt x="10737" y="15194"/>
                  </a:cubicBezTo>
                  <a:cubicBezTo>
                    <a:pt x="9230" y="17529"/>
                    <a:pt x="7221" y="14610"/>
                    <a:pt x="5212" y="15778"/>
                  </a:cubicBezTo>
                  <a:cubicBezTo>
                    <a:pt x="5714" y="14610"/>
                    <a:pt x="6719" y="13443"/>
                    <a:pt x="7724" y="13443"/>
                  </a:cubicBezTo>
                  <a:cubicBezTo>
                    <a:pt x="7724" y="13443"/>
                    <a:pt x="8226" y="14027"/>
                    <a:pt x="8728" y="14027"/>
                  </a:cubicBezTo>
                  <a:cubicBezTo>
                    <a:pt x="9230" y="14027"/>
                    <a:pt x="10737" y="14027"/>
                    <a:pt x="10737" y="13443"/>
                  </a:cubicBezTo>
                  <a:cubicBezTo>
                    <a:pt x="10737" y="12859"/>
                    <a:pt x="9733" y="5270"/>
                    <a:pt x="9733" y="5270"/>
                  </a:cubicBezTo>
                  <a:cubicBezTo>
                    <a:pt x="9733" y="5270"/>
                    <a:pt x="12747" y="3518"/>
                    <a:pt x="15258" y="3518"/>
                  </a:cubicBezTo>
                  <a:cubicBezTo>
                    <a:pt x="17770" y="3518"/>
                    <a:pt x="18272" y="5270"/>
                    <a:pt x="18272" y="5270"/>
                  </a:cubicBezTo>
                  <a:cubicBezTo>
                    <a:pt x="19277" y="-568"/>
                    <a:pt x="13249" y="16"/>
                    <a:pt x="9230" y="16"/>
                  </a:cubicBezTo>
                  <a:cubicBezTo>
                    <a:pt x="-2323" y="16"/>
                    <a:pt x="691" y="2351"/>
                    <a:pt x="691" y="7021"/>
                  </a:cubicBezTo>
                  <a:cubicBezTo>
                    <a:pt x="691" y="8189"/>
                    <a:pt x="-816" y="9356"/>
                    <a:pt x="691" y="14027"/>
                  </a:cubicBezTo>
                  <a:cubicBezTo>
                    <a:pt x="1193" y="14610"/>
                    <a:pt x="1193" y="15194"/>
                    <a:pt x="1696" y="16362"/>
                  </a:cubicBezTo>
                  <a:cubicBezTo>
                    <a:pt x="189" y="17529"/>
                    <a:pt x="-314" y="19281"/>
                    <a:pt x="189" y="21032"/>
                  </a:cubicBezTo>
                  <a:cubicBezTo>
                    <a:pt x="1696" y="19864"/>
                    <a:pt x="4710" y="19281"/>
                    <a:pt x="6719" y="19281"/>
                  </a:cubicBezTo>
                  <a:moveTo>
                    <a:pt x="8226" y="5270"/>
                  </a:moveTo>
                  <a:cubicBezTo>
                    <a:pt x="7724" y="7605"/>
                    <a:pt x="7724" y="9356"/>
                    <a:pt x="7724" y="9356"/>
                  </a:cubicBezTo>
                  <a:cubicBezTo>
                    <a:pt x="7724" y="9356"/>
                    <a:pt x="6719" y="9356"/>
                    <a:pt x="5714" y="8773"/>
                  </a:cubicBezTo>
                  <a:cubicBezTo>
                    <a:pt x="3203" y="8773"/>
                    <a:pt x="1696" y="8773"/>
                    <a:pt x="1696" y="8773"/>
                  </a:cubicBezTo>
                  <a:cubicBezTo>
                    <a:pt x="2198" y="8189"/>
                    <a:pt x="2198" y="6437"/>
                    <a:pt x="4207" y="6437"/>
                  </a:cubicBezTo>
                  <a:cubicBezTo>
                    <a:pt x="4207" y="5854"/>
                    <a:pt x="4207" y="5854"/>
                    <a:pt x="4207" y="5854"/>
                  </a:cubicBezTo>
                  <a:cubicBezTo>
                    <a:pt x="1696" y="5270"/>
                    <a:pt x="1696" y="5270"/>
                    <a:pt x="1696" y="5270"/>
                  </a:cubicBezTo>
                  <a:cubicBezTo>
                    <a:pt x="3203" y="1183"/>
                    <a:pt x="7724" y="4686"/>
                    <a:pt x="8226" y="527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89" name="Figur">
              <a:extLst>
                <a:ext uri="{FF2B5EF4-FFF2-40B4-BE49-F238E27FC236}">
                  <a16:creationId xmlns:a16="http://schemas.microsoft.com/office/drawing/2014/main" id="{50DA58F5-5383-6158-0C61-6AC866637D05}"/>
                </a:ext>
              </a:extLst>
            </p:cNvPr>
            <p:cNvSpPr/>
            <p:nvPr/>
          </p:nvSpPr>
          <p:spPr>
            <a:xfrm>
              <a:off x="1476488" y="344199"/>
              <a:ext cx="183732" cy="16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0" h="20533" extrusionOk="0">
                  <a:moveTo>
                    <a:pt x="18160" y="836"/>
                  </a:moveTo>
                  <a:cubicBezTo>
                    <a:pt x="12502" y="-364"/>
                    <a:pt x="6845" y="-364"/>
                    <a:pt x="1188" y="1436"/>
                  </a:cubicBezTo>
                  <a:cubicBezTo>
                    <a:pt x="160" y="6236"/>
                    <a:pt x="-869" y="15836"/>
                    <a:pt x="1188" y="18836"/>
                  </a:cubicBezTo>
                  <a:cubicBezTo>
                    <a:pt x="1702" y="19436"/>
                    <a:pt x="4788" y="21236"/>
                    <a:pt x="7874" y="20036"/>
                  </a:cubicBezTo>
                  <a:cubicBezTo>
                    <a:pt x="8902" y="19436"/>
                    <a:pt x="8902" y="15236"/>
                    <a:pt x="8902" y="13436"/>
                  </a:cubicBezTo>
                  <a:cubicBezTo>
                    <a:pt x="8902" y="10436"/>
                    <a:pt x="9417" y="9836"/>
                    <a:pt x="9417" y="9836"/>
                  </a:cubicBezTo>
                  <a:cubicBezTo>
                    <a:pt x="10445" y="9836"/>
                    <a:pt x="10445" y="9836"/>
                    <a:pt x="10445" y="9836"/>
                  </a:cubicBezTo>
                  <a:cubicBezTo>
                    <a:pt x="10960" y="10436"/>
                    <a:pt x="10960" y="19436"/>
                    <a:pt x="11988" y="20036"/>
                  </a:cubicBezTo>
                  <a:cubicBezTo>
                    <a:pt x="14560" y="21236"/>
                    <a:pt x="18674" y="20036"/>
                    <a:pt x="19188" y="18836"/>
                  </a:cubicBezTo>
                  <a:cubicBezTo>
                    <a:pt x="20731" y="16436"/>
                    <a:pt x="19188" y="3836"/>
                    <a:pt x="18160" y="836"/>
                  </a:cubicBezTo>
                  <a:close/>
                  <a:moveTo>
                    <a:pt x="9931" y="5036"/>
                  </a:moveTo>
                  <a:cubicBezTo>
                    <a:pt x="6845" y="5036"/>
                    <a:pt x="6331" y="4436"/>
                    <a:pt x="6331" y="2636"/>
                  </a:cubicBezTo>
                  <a:cubicBezTo>
                    <a:pt x="6331" y="2636"/>
                    <a:pt x="6845" y="3236"/>
                    <a:pt x="9931" y="3236"/>
                  </a:cubicBezTo>
                  <a:cubicBezTo>
                    <a:pt x="12502" y="3236"/>
                    <a:pt x="13017" y="2636"/>
                    <a:pt x="13017" y="2636"/>
                  </a:cubicBezTo>
                  <a:cubicBezTo>
                    <a:pt x="13017" y="4436"/>
                    <a:pt x="12502" y="5036"/>
                    <a:pt x="9931" y="50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90" name="Figur">
              <a:extLst>
                <a:ext uri="{FF2B5EF4-FFF2-40B4-BE49-F238E27FC236}">
                  <a16:creationId xmlns:a16="http://schemas.microsoft.com/office/drawing/2014/main" id="{7AA940C2-0162-511B-C793-B9F9B627934A}"/>
                </a:ext>
              </a:extLst>
            </p:cNvPr>
            <p:cNvSpPr/>
            <p:nvPr/>
          </p:nvSpPr>
          <p:spPr>
            <a:xfrm>
              <a:off x="1263114" y="869950"/>
              <a:ext cx="610884" cy="20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600" extrusionOk="0">
                  <a:moveTo>
                    <a:pt x="10708" y="19591"/>
                  </a:move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7883" y="19591"/>
                    <a:pt x="4394" y="20595"/>
                    <a:pt x="3065" y="21600"/>
                  </a:cubicBezTo>
                  <a:cubicBezTo>
                    <a:pt x="2899" y="19088"/>
                    <a:pt x="2068" y="13060"/>
                    <a:pt x="905" y="9544"/>
                  </a:cubicBezTo>
                  <a:cubicBezTo>
                    <a:pt x="739" y="9042"/>
                    <a:pt x="240" y="7535"/>
                    <a:pt x="74" y="7033"/>
                  </a:cubicBezTo>
                  <a:cubicBezTo>
                    <a:pt x="74" y="7033"/>
                    <a:pt x="-92" y="6530"/>
                    <a:pt x="74" y="6028"/>
                  </a:cubicBezTo>
                  <a:cubicBezTo>
                    <a:pt x="240" y="6028"/>
                    <a:pt x="573" y="6028"/>
                    <a:pt x="905" y="6028"/>
                  </a:cubicBezTo>
                  <a:cubicBezTo>
                    <a:pt x="1237" y="6028"/>
                    <a:pt x="1570" y="6530"/>
                    <a:pt x="1570" y="8037"/>
                  </a:cubicBezTo>
                  <a:cubicBezTo>
                    <a:pt x="1736" y="8037"/>
                    <a:pt x="1736" y="8037"/>
                    <a:pt x="1736" y="8037"/>
                  </a:cubicBezTo>
                  <a:cubicBezTo>
                    <a:pt x="1736" y="7535"/>
                    <a:pt x="1736" y="6530"/>
                    <a:pt x="1736" y="6028"/>
                  </a:cubicBezTo>
                  <a:cubicBezTo>
                    <a:pt x="1902" y="6028"/>
                    <a:pt x="2234" y="5526"/>
                    <a:pt x="2733" y="6530"/>
                  </a:cubicBezTo>
                  <a:cubicBezTo>
                    <a:pt x="2899" y="7535"/>
                    <a:pt x="3065" y="8037"/>
                    <a:pt x="3065" y="8540"/>
                  </a:cubicBezTo>
                  <a:cubicBezTo>
                    <a:pt x="3231" y="9544"/>
                    <a:pt x="3231" y="10047"/>
                    <a:pt x="3065" y="10549"/>
                  </a:cubicBezTo>
                  <a:cubicBezTo>
                    <a:pt x="2899" y="10549"/>
                    <a:pt x="2566" y="10549"/>
                    <a:pt x="2400" y="10549"/>
                  </a:cubicBezTo>
                  <a:cubicBezTo>
                    <a:pt x="2400" y="11051"/>
                    <a:pt x="2400" y="11051"/>
                    <a:pt x="2400" y="11051"/>
                  </a:cubicBezTo>
                  <a:cubicBezTo>
                    <a:pt x="2733" y="12056"/>
                    <a:pt x="3563" y="13563"/>
                    <a:pt x="4394" y="13060"/>
                  </a:cubicBezTo>
                  <a:cubicBezTo>
                    <a:pt x="5557" y="12558"/>
                    <a:pt x="5723" y="11051"/>
                    <a:pt x="5723" y="9042"/>
                  </a:cubicBezTo>
                  <a:cubicBezTo>
                    <a:pt x="5723" y="9042"/>
                    <a:pt x="5723" y="9042"/>
                    <a:pt x="5557" y="9042"/>
                  </a:cubicBezTo>
                  <a:cubicBezTo>
                    <a:pt x="5557" y="9042"/>
                    <a:pt x="5391" y="9544"/>
                    <a:pt x="5225" y="9544"/>
                  </a:cubicBezTo>
                  <a:cubicBezTo>
                    <a:pt x="5225" y="9544"/>
                    <a:pt x="4726" y="9544"/>
                    <a:pt x="4560" y="8037"/>
                  </a:cubicBezTo>
                  <a:cubicBezTo>
                    <a:pt x="4228" y="7033"/>
                    <a:pt x="4394" y="6028"/>
                    <a:pt x="4394" y="6028"/>
                  </a:cubicBezTo>
                  <a:cubicBezTo>
                    <a:pt x="4560" y="5526"/>
                    <a:pt x="4726" y="5023"/>
                    <a:pt x="5225" y="5526"/>
                  </a:cubicBezTo>
                  <a:cubicBezTo>
                    <a:pt x="5225" y="5526"/>
                    <a:pt x="5225" y="5526"/>
                    <a:pt x="5391" y="5526"/>
                  </a:cubicBezTo>
                  <a:cubicBezTo>
                    <a:pt x="4726" y="5023"/>
                    <a:pt x="4726" y="3516"/>
                    <a:pt x="4726" y="3014"/>
                  </a:cubicBezTo>
                  <a:cubicBezTo>
                    <a:pt x="4726" y="2512"/>
                    <a:pt x="4726" y="1507"/>
                    <a:pt x="5391" y="1507"/>
                  </a:cubicBezTo>
                  <a:cubicBezTo>
                    <a:pt x="6222" y="1005"/>
                    <a:pt x="6554" y="2009"/>
                    <a:pt x="6554" y="2512"/>
                  </a:cubicBezTo>
                  <a:cubicBezTo>
                    <a:pt x="6554" y="3014"/>
                    <a:pt x="6554" y="4019"/>
                    <a:pt x="6222" y="5023"/>
                  </a:cubicBezTo>
                  <a:cubicBezTo>
                    <a:pt x="6222" y="5023"/>
                    <a:pt x="6222" y="5023"/>
                    <a:pt x="6388" y="5023"/>
                  </a:cubicBezTo>
                  <a:cubicBezTo>
                    <a:pt x="6554" y="4521"/>
                    <a:pt x="6554" y="4521"/>
                    <a:pt x="6554" y="4521"/>
                  </a:cubicBezTo>
                  <a:cubicBezTo>
                    <a:pt x="6720" y="4521"/>
                    <a:pt x="6886" y="4019"/>
                    <a:pt x="6886" y="4019"/>
                  </a:cubicBezTo>
                  <a:cubicBezTo>
                    <a:pt x="7053" y="4019"/>
                    <a:pt x="7385" y="4521"/>
                    <a:pt x="7551" y="6028"/>
                  </a:cubicBezTo>
                  <a:cubicBezTo>
                    <a:pt x="7551" y="8037"/>
                    <a:pt x="7219" y="8540"/>
                    <a:pt x="7053" y="8540"/>
                  </a:cubicBezTo>
                  <a:cubicBezTo>
                    <a:pt x="6886" y="8540"/>
                    <a:pt x="6720" y="8540"/>
                    <a:pt x="6554" y="8540"/>
                  </a:cubicBezTo>
                  <a:cubicBezTo>
                    <a:pt x="6554" y="8540"/>
                    <a:pt x="6554" y="8540"/>
                    <a:pt x="6388" y="8540"/>
                  </a:cubicBezTo>
                  <a:cubicBezTo>
                    <a:pt x="6886" y="11051"/>
                    <a:pt x="7551" y="12056"/>
                    <a:pt x="8548" y="12056"/>
                  </a:cubicBezTo>
                  <a:cubicBezTo>
                    <a:pt x="9545" y="11553"/>
                    <a:pt x="10210" y="10047"/>
                    <a:pt x="10210" y="7033"/>
                  </a:cubicBezTo>
                  <a:cubicBezTo>
                    <a:pt x="10210" y="7033"/>
                    <a:pt x="10210" y="7033"/>
                    <a:pt x="10210" y="7033"/>
                  </a:cubicBezTo>
                  <a:cubicBezTo>
                    <a:pt x="10043" y="7033"/>
                    <a:pt x="9877" y="7535"/>
                    <a:pt x="9545" y="7535"/>
                  </a:cubicBezTo>
                  <a:cubicBezTo>
                    <a:pt x="9379" y="7535"/>
                    <a:pt x="9046" y="7033"/>
                    <a:pt x="8880" y="5526"/>
                  </a:cubicBezTo>
                  <a:cubicBezTo>
                    <a:pt x="8880" y="4019"/>
                    <a:pt x="9046" y="3516"/>
                    <a:pt x="9213" y="3014"/>
                  </a:cubicBezTo>
                  <a:cubicBezTo>
                    <a:pt x="9545" y="3014"/>
                    <a:pt x="9877" y="3516"/>
                    <a:pt x="9877" y="3516"/>
                  </a:cubicBezTo>
                  <a:cubicBezTo>
                    <a:pt x="10043" y="3516"/>
                    <a:pt x="10043" y="3516"/>
                    <a:pt x="10043" y="3516"/>
                  </a:cubicBezTo>
                  <a:cubicBezTo>
                    <a:pt x="9877" y="2512"/>
                    <a:pt x="9711" y="2009"/>
                    <a:pt x="9711" y="1507"/>
                  </a:cubicBezTo>
                  <a:cubicBezTo>
                    <a:pt x="9711" y="502"/>
                    <a:pt x="10043" y="0"/>
                    <a:pt x="10708" y="0"/>
                  </a:cubicBezTo>
                  <a:cubicBezTo>
                    <a:pt x="10708" y="0"/>
                    <a:pt x="10708" y="0"/>
                    <a:pt x="10708" y="0"/>
                  </a:cubicBezTo>
                  <a:cubicBezTo>
                    <a:pt x="11206" y="0"/>
                    <a:pt x="11539" y="502"/>
                    <a:pt x="11705" y="1507"/>
                  </a:cubicBezTo>
                  <a:cubicBezTo>
                    <a:pt x="11705" y="2009"/>
                    <a:pt x="11539" y="2512"/>
                    <a:pt x="11373" y="3516"/>
                  </a:cubicBezTo>
                  <a:cubicBezTo>
                    <a:pt x="11373" y="3516"/>
                    <a:pt x="11373" y="3516"/>
                    <a:pt x="11373" y="3516"/>
                  </a:cubicBezTo>
                  <a:cubicBezTo>
                    <a:pt x="11539" y="3516"/>
                    <a:pt x="11871" y="3014"/>
                    <a:pt x="12037" y="3014"/>
                  </a:cubicBezTo>
                  <a:cubicBezTo>
                    <a:pt x="12370" y="3516"/>
                    <a:pt x="12536" y="4019"/>
                    <a:pt x="12370" y="5526"/>
                  </a:cubicBezTo>
                  <a:cubicBezTo>
                    <a:pt x="12370" y="7033"/>
                    <a:pt x="12037" y="7535"/>
                    <a:pt x="11705" y="7535"/>
                  </a:cubicBezTo>
                  <a:cubicBezTo>
                    <a:pt x="11373" y="7535"/>
                    <a:pt x="11206" y="7033"/>
                    <a:pt x="11206" y="7033"/>
                  </a:cubicBezTo>
                  <a:cubicBezTo>
                    <a:pt x="11206" y="7033"/>
                    <a:pt x="11206" y="7033"/>
                    <a:pt x="11206" y="7033"/>
                  </a:cubicBezTo>
                  <a:cubicBezTo>
                    <a:pt x="11206" y="10047"/>
                    <a:pt x="11871" y="11553"/>
                    <a:pt x="12868" y="12056"/>
                  </a:cubicBezTo>
                  <a:cubicBezTo>
                    <a:pt x="13865" y="12056"/>
                    <a:pt x="14530" y="11051"/>
                    <a:pt x="14862" y="8540"/>
                  </a:cubicBezTo>
                  <a:cubicBezTo>
                    <a:pt x="14862" y="8540"/>
                    <a:pt x="14862" y="8540"/>
                    <a:pt x="14862" y="8540"/>
                  </a:cubicBezTo>
                  <a:cubicBezTo>
                    <a:pt x="14696" y="8540"/>
                    <a:pt x="14363" y="8540"/>
                    <a:pt x="14363" y="8540"/>
                  </a:cubicBezTo>
                  <a:cubicBezTo>
                    <a:pt x="14197" y="8540"/>
                    <a:pt x="13699" y="8037"/>
                    <a:pt x="13865" y="6028"/>
                  </a:cubicBezTo>
                  <a:cubicBezTo>
                    <a:pt x="14031" y="4521"/>
                    <a:pt x="14197" y="4019"/>
                    <a:pt x="14530" y="4019"/>
                  </a:cubicBezTo>
                  <a:cubicBezTo>
                    <a:pt x="14696" y="4521"/>
                    <a:pt x="14696" y="4521"/>
                    <a:pt x="14696" y="4521"/>
                  </a:cubicBezTo>
                  <a:cubicBezTo>
                    <a:pt x="14862" y="4521"/>
                    <a:pt x="14862" y="5023"/>
                    <a:pt x="15028" y="5023"/>
                  </a:cubicBezTo>
                  <a:cubicBezTo>
                    <a:pt x="15194" y="5023"/>
                    <a:pt x="15194" y="5023"/>
                    <a:pt x="15194" y="5023"/>
                  </a:cubicBezTo>
                  <a:cubicBezTo>
                    <a:pt x="14862" y="4019"/>
                    <a:pt x="14696" y="3014"/>
                    <a:pt x="14862" y="2512"/>
                  </a:cubicBezTo>
                  <a:cubicBezTo>
                    <a:pt x="14862" y="2009"/>
                    <a:pt x="15194" y="1005"/>
                    <a:pt x="15859" y="1507"/>
                  </a:cubicBezTo>
                  <a:cubicBezTo>
                    <a:pt x="16523" y="1507"/>
                    <a:pt x="16690" y="2512"/>
                    <a:pt x="16690" y="3014"/>
                  </a:cubicBezTo>
                  <a:cubicBezTo>
                    <a:pt x="16690" y="3516"/>
                    <a:pt x="16523" y="5023"/>
                    <a:pt x="16025" y="5526"/>
                  </a:cubicBezTo>
                  <a:cubicBezTo>
                    <a:pt x="16025" y="5526"/>
                    <a:pt x="16025" y="5526"/>
                    <a:pt x="16025" y="5526"/>
                  </a:cubicBezTo>
                  <a:cubicBezTo>
                    <a:pt x="16523" y="5023"/>
                    <a:pt x="16856" y="5526"/>
                    <a:pt x="16856" y="6028"/>
                  </a:cubicBezTo>
                  <a:cubicBezTo>
                    <a:pt x="17022" y="6028"/>
                    <a:pt x="17022" y="7033"/>
                    <a:pt x="16856" y="8037"/>
                  </a:cubicBezTo>
                  <a:cubicBezTo>
                    <a:pt x="16523" y="9544"/>
                    <a:pt x="16191" y="9544"/>
                    <a:pt x="16025" y="9544"/>
                  </a:cubicBezTo>
                  <a:cubicBezTo>
                    <a:pt x="15859" y="9544"/>
                    <a:pt x="15859" y="9042"/>
                    <a:pt x="15693" y="9042"/>
                  </a:cubicBezTo>
                  <a:cubicBezTo>
                    <a:pt x="15693" y="9042"/>
                    <a:pt x="15693" y="9042"/>
                    <a:pt x="15693" y="9042"/>
                  </a:cubicBezTo>
                  <a:cubicBezTo>
                    <a:pt x="15526" y="11051"/>
                    <a:pt x="15859" y="12558"/>
                    <a:pt x="16856" y="13060"/>
                  </a:cubicBezTo>
                  <a:cubicBezTo>
                    <a:pt x="17686" y="13563"/>
                    <a:pt x="18683" y="12056"/>
                    <a:pt x="19016" y="11051"/>
                  </a:cubicBezTo>
                  <a:cubicBezTo>
                    <a:pt x="19016" y="10549"/>
                    <a:pt x="19016" y="10549"/>
                    <a:pt x="19016" y="10549"/>
                  </a:cubicBezTo>
                  <a:cubicBezTo>
                    <a:pt x="18683" y="10549"/>
                    <a:pt x="18517" y="10549"/>
                    <a:pt x="18351" y="10549"/>
                  </a:cubicBezTo>
                  <a:cubicBezTo>
                    <a:pt x="18019" y="10047"/>
                    <a:pt x="18185" y="9544"/>
                    <a:pt x="18351" y="8540"/>
                  </a:cubicBezTo>
                  <a:cubicBezTo>
                    <a:pt x="18351" y="8037"/>
                    <a:pt x="18517" y="7535"/>
                    <a:pt x="18683" y="6530"/>
                  </a:cubicBezTo>
                  <a:cubicBezTo>
                    <a:pt x="19182" y="5526"/>
                    <a:pt x="19514" y="6028"/>
                    <a:pt x="19514" y="6028"/>
                  </a:cubicBezTo>
                  <a:cubicBezTo>
                    <a:pt x="19680" y="6530"/>
                    <a:pt x="19680" y="7535"/>
                    <a:pt x="19680" y="8037"/>
                  </a:cubicBezTo>
                  <a:cubicBezTo>
                    <a:pt x="19680" y="8037"/>
                    <a:pt x="19680" y="8037"/>
                    <a:pt x="19680" y="8037"/>
                  </a:cubicBezTo>
                  <a:cubicBezTo>
                    <a:pt x="19846" y="6530"/>
                    <a:pt x="20013" y="6028"/>
                    <a:pt x="20511" y="6028"/>
                  </a:cubicBezTo>
                  <a:cubicBezTo>
                    <a:pt x="20843" y="6028"/>
                    <a:pt x="21010" y="6028"/>
                    <a:pt x="21176" y="6028"/>
                  </a:cubicBezTo>
                  <a:cubicBezTo>
                    <a:pt x="21508" y="6530"/>
                    <a:pt x="21342" y="7033"/>
                    <a:pt x="21176" y="7033"/>
                  </a:cubicBezTo>
                  <a:cubicBezTo>
                    <a:pt x="21176" y="7535"/>
                    <a:pt x="20677" y="9042"/>
                    <a:pt x="20511" y="9544"/>
                  </a:cubicBezTo>
                  <a:cubicBezTo>
                    <a:pt x="19348" y="13060"/>
                    <a:pt x="18517" y="19088"/>
                    <a:pt x="18185" y="21600"/>
                  </a:cubicBezTo>
                  <a:cubicBezTo>
                    <a:pt x="16856" y="20595"/>
                    <a:pt x="13533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ubicBezTo>
                    <a:pt x="10708" y="19591"/>
                    <a:pt x="10708" y="19591"/>
                    <a:pt x="10708" y="1959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91" name="Figur">
              <a:extLst>
                <a:ext uri="{FF2B5EF4-FFF2-40B4-BE49-F238E27FC236}">
                  <a16:creationId xmlns:a16="http://schemas.microsoft.com/office/drawing/2014/main" id="{4131D728-8D21-39C7-02B9-C6FC21BB0D2C}"/>
                </a:ext>
              </a:extLst>
            </p:cNvPr>
            <p:cNvSpPr/>
            <p:nvPr/>
          </p:nvSpPr>
          <p:spPr>
            <a:xfrm>
              <a:off x="1497012" y="1423987"/>
              <a:ext cx="1428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21600"/>
                  </a:moveTo>
                  <a:cubicBezTo>
                    <a:pt x="14400" y="21600"/>
                    <a:pt x="21600" y="1080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0"/>
                    <a:pt x="7200" y="21600"/>
                    <a:pt x="72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92" name="Figur">
              <a:extLst>
                <a:ext uri="{FF2B5EF4-FFF2-40B4-BE49-F238E27FC236}">
                  <a16:creationId xmlns:a16="http://schemas.microsoft.com/office/drawing/2014/main" id="{FC2A46F1-D947-4B0B-5809-D461EE0B9D96}"/>
                </a:ext>
              </a:extLst>
            </p:cNvPr>
            <p:cNvSpPr/>
            <p:nvPr/>
          </p:nvSpPr>
          <p:spPr>
            <a:xfrm>
              <a:off x="1487487" y="1276350"/>
              <a:ext cx="19051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0"/>
                    <a:pt x="5400" y="21600"/>
                    <a:pt x="5400" y="21600"/>
                  </a:cubicBezTo>
                  <a:cubicBezTo>
                    <a:pt x="16200" y="21600"/>
                    <a:pt x="16200" y="10800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93" name="Figur">
              <a:extLst>
                <a:ext uri="{FF2B5EF4-FFF2-40B4-BE49-F238E27FC236}">
                  <a16:creationId xmlns:a16="http://schemas.microsoft.com/office/drawing/2014/main" id="{CDBE968A-D994-B97C-BF4C-92C00FD033C1}"/>
                </a:ext>
              </a:extLst>
            </p:cNvPr>
            <p:cNvSpPr/>
            <p:nvPr/>
          </p:nvSpPr>
          <p:spPr>
            <a:xfrm>
              <a:off x="1616075" y="1287462"/>
              <a:ext cx="66675" cy="3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86" y="21600"/>
                  </a:moveTo>
                  <a:cubicBezTo>
                    <a:pt x="15429" y="21600"/>
                    <a:pt x="15429" y="21600"/>
                    <a:pt x="15429" y="21600"/>
                  </a:cubicBezTo>
                  <a:cubicBezTo>
                    <a:pt x="18514" y="21600"/>
                    <a:pt x="21600" y="18900"/>
                    <a:pt x="21600" y="10800"/>
                  </a:cubicBezTo>
                  <a:cubicBezTo>
                    <a:pt x="21600" y="2700"/>
                    <a:pt x="18514" y="0"/>
                    <a:pt x="15429" y="0"/>
                  </a:cubicBezTo>
                  <a:cubicBezTo>
                    <a:pt x="7714" y="0"/>
                    <a:pt x="7714" y="16200"/>
                    <a:pt x="0" y="18900"/>
                  </a:cubicBezTo>
                  <a:cubicBezTo>
                    <a:pt x="1543" y="18900"/>
                    <a:pt x="3086" y="18900"/>
                    <a:pt x="4629" y="18900"/>
                  </a:cubicBezTo>
                  <a:cubicBezTo>
                    <a:pt x="9257" y="18900"/>
                    <a:pt x="12343" y="18900"/>
                    <a:pt x="13886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94" name="Figur">
              <a:extLst>
                <a:ext uri="{FF2B5EF4-FFF2-40B4-BE49-F238E27FC236}">
                  <a16:creationId xmlns:a16="http://schemas.microsoft.com/office/drawing/2014/main" id="{4A5B3615-690F-565F-B00D-10870DAD920F}"/>
                </a:ext>
              </a:extLst>
            </p:cNvPr>
            <p:cNvSpPr/>
            <p:nvPr/>
          </p:nvSpPr>
          <p:spPr>
            <a:xfrm>
              <a:off x="1358900" y="1082675"/>
              <a:ext cx="419100" cy="51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09" y="0"/>
                    <a:pt x="1227" y="594"/>
                    <a:pt x="0" y="594"/>
                  </a:cubicBezTo>
                  <a:cubicBezTo>
                    <a:pt x="0" y="1585"/>
                    <a:pt x="245" y="8125"/>
                    <a:pt x="491" y="13277"/>
                  </a:cubicBezTo>
                  <a:cubicBezTo>
                    <a:pt x="982" y="19618"/>
                    <a:pt x="4909" y="21600"/>
                    <a:pt x="10800" y="21600"/>
                  </a:cubicBezTo>
                  <a:cubicBezTo>
                    <a:pt x="16200" y="21600"/>
                    <a:pt x="20618" y="20609"/>
                    <a:pt x="21109" y="13277"/>
                  </a:cubicBezTo>
                  <a:cubicBezTo>
                    <a:pt x="21355" y="8125"/>
                    <a:pt x="21600" y="1585"/>
                    <a:pt x="21600" y="594"/>
                  </a:cubicBezTo>
                  <a:cubicBezTo>
                    <a:pt x="20373" y="594"/>
                    <a:pt x="16691" y="0"/>
                    <a:pt x="10800" y="0"/>
                  </a:cubicBezTo>
                  <a:close/>
                  <a:moveTo>
                    <a:pt x="11782" y="1585"/>
                  </a:moveTo>
                  <a:cubicBezTo>
                    <a:pt x="12273" y="1585"/>
                    <a:pt x="12273" y="1783"/>
                    <a:pt x="12273" y="1783"/>
                  </a:cubicBezTo>
                  <a:cubicBezTo>
                    <a:pt x="12518" y="1783"/>
                    <a:pt x="12518" y="1783"/>
                    <a:pt x="12518" y="1783"/>
                  </a:cubicBezTo>
                  <a:cubicBezTo>
                    <a:pt x="12518" y="1783"/>
                    <a:pt x="12764" y="1585"/>
                    <a:pt x="13009" y="1585"/>
                  </a:cubicBezTo>
                  <a:cubicBezTo>
                    <a:pt x="13500" y="1585"/>
                    <a:pt x="13745" y="1783"/>
                    <a:pt x="13745" y="1783"/>
                  </a:cubicBezTo>
                  <a:cubicBezTo>
                    <a:pt x="13745" y="2378"/>
                    <a:pt x="12764" y="2378"/>
                    <a:pt x="12518" y="2576"/>
                  </a:cubicBezTo>
                  <a:cubicBezTo>
                    <a:pt x="12273" y="2576"/>
                    <a:pt x="12273" y="2576"/>
                    <a:pt x="12273" y="2576"/>
                  </a:cubicBezTo>
                  <a:cubicBezTo>
                    <a:pt x="12027" y="2378"/>
                    <a:pt x="11291" y="2378"/>
                    <a:pt x="11291" y="1783"/>
                  </a:cubicBezTo>
                  <a:cubicBezTo>
                    <a:pt x="11291" y="1783"/>
                    <a:pt x="11291" y="1585"/>
                    <a:pt x="11782" y="1585"/>
                  </a:cubicBezTo>
                  <a:close/>
                  <a:moveTo>
                    <a:pt x="6136" y="1982"/>
                  </a:moveTo>
                  <a:cubicBezTo>
                    <a:pt x="6382" y="1982"/>
                    <a:pt x="6382" y="1982"/>
                    <a:pt x="6627" y="1982"/>
                  </a:cubicBezTo>
                  <a:cubicBezTo>
                    <a:pt x="6382" y="991"/>
                    <a:pt x="6382" y="991"/>
                    <a:pt x="6382" y="991"/>
                  </a:cubicBezTo>
                  <a:cubicBezTo>
                    <a:pt x="6382" y="991"/>
                    <a:pt x="6382" y="991"/>
                    <a:pt x="6382" y="991"/>
                  </a:cubicBezTo>
                  <a:cubicBezTo>
                    <a:pt x="6873" y="1189"/>
                    <a:pt x="6873" y="1585"/>
                    <a:pt x="6873" y="1585"/>
                  </a:cubicBezTo>
                  <a:cubicBezTo>
                    <a:pt x="7118" y="1585"/>
                    <a:pt x="7118" y="1585"/>
                    <a:pt x="7118" y="1585"/>
                  </a:cubicBezTo>
                  <a:cubicBezTo>
                    <a:pt x="7118" y="1387"/>
                    <a:pt x="7364" y="991"/>
                    <a:pt x="7364" y="991"/>
                  </a:cubicBezTo>
                  <a:cubicBezTo>
                    <a:pt x="7364" y="991"/>
                    <a:pt x="7364" y="991"/>
                    <a:pt x="7364" y="991"/>
                  </a:cubicBezTo>
                  <a:cubicBezTo>
                    <a:pt x="7609" y="1189"/>
                    <a:pt x="7609" y="1585"/>
                    <a:pt x="7609" y="1585"/>
                  </a:cubicBezTo>
                  <a:cubicBezTo>
                    <a:pt x="7609" y="1585"/>
                    <a:pt x="7609" y="1585"/>
                    <a:pt x="7609" y="1585"/>
                  </a:cubicBezTo>
                  <a:cubicBezTo>
                    <a:pt x="7609" y="1585"/>
                    <a:pt x="7855" y="1189"/>
                    <a:pt x="8100" y="991"/>
                  </a:cubicBezTo>
                  <a:cubicBezTo>
                    <a:pt x="8345" y="991"/>
                    <a:pt x="8345" y="991"/>
                    <a:pt x="8345" y="991"/>
                  </a:cubicBezTo>
                  <a:cubicBezTo>
                    <a:pt x="8100" y="1783"/>
                    <a:pt x="8100" y="1783"/>
                    <a:pt x="8100" y="1783"/>
                  </a:cubicBezTo>
                  <a:cubicBezTo>
                    <a:pt x="8591" y="1783"/>
                    <a:pt x="9327" y="2972"/>
                    <a:pt x="9327" y="3963"/>
                  </a:cubicBezTo>
                  <a:cubicBezTo>
                    <a:pt x="9818" y="3765"/>
                    <a:pt x="11536" y="3765"/>
                    <a:pt x="11782" y="3765"/>
                  </a:cubicBezTo>
                  <a:cubicBezTo>
                    <a:pt x="10555" y="3567"/>
                    <a:pt x="9573" y="3171"/>
                    <a:pt x="9573" y="1783"/>
                  </a:cubicBezTo>
                  <a:cubicBezTo>
                    <a:pt x="9818" y="1783"/>
                    <a:pt x="9818" y="1982"/>
                    <a:pt x="10064" y="1982"/>
                  </a:cubicBezTo>
                  <a:cubicBezTo>
                    <a:pt x="10555" y="1982"/>
                    <a:pt x="11045" y="2378"/>
                    <a:pt x="11045" y="2576"/>
                  </a:cubicBezTo>
                  <a:cubicBezTo>
                    <a:pt x="11045" y="2774"/>
                    <a:pt x="10800" y="2972"/>
                    <a:pt x="10555" y="2972"/>
                  </a:cubicBezTo>
                  <a:cubicBezTo>
                    <a:pt x="10555" y="3171"/>
                    <a:pt x="11045" y="3567"/>
                    <a:pt x="12027" y="3567"/>
                  </a:cubicBezTo>
                  <a:cubicBezTo>
                    <a:pt x="13745" y="3567"/>
                    <a:pt x="13500" y="1982"/>
                    <a:pt x="15955" y="1982"/>
                  </a:cubicBezTo>
                  <a:cubicBezTo>
                    <a:pt x="16691" y="1982"/>
                    <a:pt x="17918" y="2180"/>
                    <a:pt x="17918" y="3369"/>
                  </a:cubicBezTo>
                  <a:cubicBezTo>
                    <a:pt x="17918" y="4360"/>
                    <a:pt x="16200" y="4558"/>
                    <a:pt x="15955" y="4558"/>
                  </a:cubicBezTo>
                  <a:cubicBezTo>
                    <a:pt x="16200" y="4756"/>
                    <a:pt x="15955" y="5350"/>
                    <a:pt x="16691" y="5350"/>
                  </a:cubicBezTo>
                  <a:cubicBezTo>
                    <a:pt x="17427" y="5350"/>
                    <a:pt x="18409" y="5152"/>
                    <a:pt x="18655" y="5152"/>
                  </a:cubicBezTo>
                  <a:cubicBezTo>
                    <a:pt x="19391" y="5152"/>
                    <a:pt x="18900" y="5747"/>
                    <a:pt x="19391" y="6143"/>
                  </a:cubicBezTo>
                  <a:cubicBezTo>
                    <a:pt x="19882" y="6341"/>
                    <a:pt x="19882" y="6539"/>
                    <a:pt x="19882" y="6539"/>
                  </a:cubicBezTo>
                  <a:cubicBezTo>
                    <a:pt x="19882" y="6738"/>
                    <a:pt x="19636" y="6936"/>
                    <a:pt x="19636" y="6936"/>
                  </a:cubicBezTo>
                  <a:cubicBezTo>
                    <a:pt x="19636" y="6936"/>
                    <a:pt x="19636" y="6738"/>
                    <a:pt x="19391" y="6738"/>
                  </a:cubicBezTo>
                  <a:cubicBezTo>
                    <a:pt x="19391" y="6738"/>
                    <a:pt x="19391" y="6738"/>
                    <a:pt x="19391" y="6738"/>
                  </a:cubicBezTo>
                  <a:cubicBezTo>
                    <a:pt x="19391" y="6738"/>
                    <a:pt x="19145" y="6738"/>
                    <a:pt x="19145" y="6539"/>
                  </a:cubicBezTo>
                  <a:cubicBezTo>
                    <a:pt x="18900" y="6539"/>
                    <a:pt x="18900" y="6738"/>
                    <a:pt x="18900" y="6738"/>
                  </a:cubicBezTo>
                  <a:cubicBezTo>
                    <a:pt x="18900" y="6738"/>
                    <a:pt x="18900" y="6738"/>
                    <a:pt x="18900" y="6936"/>
                  </a:cubicBezTo>
                  <a:cubicBezTo>
                    <a:pt x="18900" y="7134"/>
                    <a:pt x="18655" y="7134"/>
                    <a:pt x="18655" y="7134"/>
                  </a:cubicBezTo>
                  <a:cubicBezTo>
                    <a:pt x="18655" y="7134"/>
                    <a:pt x="18655" y="7134"/>
                    <a:pt x="18655" y="7134"/>
                  </a:cubicBezTo>
                  <a:cubicBezTo>
                    <a:pt x="18655" y="7332"/>
                    <a:pt x="18655" y="7332"/>
                    <a:pt x="18655" y="7332"/>
                  </a:cubicBezTo>
                  <a:cubicBezTo>
                    <a:pt x="18409" y="7134"/>
                    <a:pt x="18409" y="7134"/>
                    <a:pt x="18409" y="7134"/>
                  </a:cubicBezTo>
                  <a:cubicBezTo>
                    <a:pt x="18409" y="6936"/>
                    <a:pt x="18409" y="6936"/>
                    <a:pt x="18409" y="6936"/>
                  </a:cubicBezTo>
                  <a:cubicBezTo>
                    <a:pt x="18409" y="6738"/>
                    <a:pt x="18409" y="6738"/>
                    <a:pt x="18409" y="6738"/>
                  </a:cubicBezTo>
                  <a:cubicBezTo>
                    <a:pt x="18164" y="6738"/>
                    <a:pt x="18164" y="6738"/>
                    <a:pt x="18164" y="6738"/>
                  </a:cubicBezTo>
                  <a:cubicBezTo>
                    <a:pt x="18164" y="6738"/>
                    <a:pt x="18164" y="7134"/>
                    <a:pt x="17918" y="7134"/>
                  </a:cubicBezTo>
                  <a:cubicBezTo>
                    <a:pt x="17918" y="7134"/>
                    <a:pt x="17918" y="7134"/>
                    <a:pt x="17673" y="7134"/>
                  </a:cubicBezTo>
                  <a:cubicBezTo>
                    <a:pt x="17673" y="7134"/>
                    <a:pt x="17673" y="7134"/>
                    <a:pt x="17673" y="7134"/>
                  </a:cubicBezTo>
                  <a:cubicBezTo>
                    <a:pt x="17673" y="7134"/>
                    <a:pt x="17673" y="7134"/>
                    <a:pt x="17673" y="7134"/>
                  </a:cubicBezTo>
                  <a:cubicBezTo>
                    <a:pt x="17673" y="7134"/>
                    <a:pt x="17427" y="7134"/>
                    <a:pt x="17427" y="6936"/>
                  </a:cubicBezTo>
                  <a:cubicBezTo>
                    <a:pt x="17427" y="6738"/>
                    <a:pt x="17673" y="6738"/>
                    <a:pt x="17673" y="6738"/>
                  </a:cubicBezTo>
                  <a:cubicBezTo>
                    <a:pt x="17673" y="6539"/>
                    <a:pt x="17673" y="6539"/>
                    <a:pt x="17673" y="6539"/>
                  </a:cubicBezTo>
                  <a:cubicBezTo>
                    <a:pt x="17673" y="6738"/>
                    <a:pt x="17427" y="6738"/>
                    <a:pt x="17427" y="6738"/>
                  </a:cubicBezTo>
                  <a:cubicBezTo>
                    <a:pt x="17427" y="6738"/>
                    <a:pt x="17182" y="6738"/>
                    <a:pt x="17182" y="6539"/>
                  </a:cubicBezTo>
                  <a:cubicBezTo>
                    <a:pt x="17182" y="6738"/>
                    <a:pt x="17182" y="6738"/>
                    <a:pt x="17182" y="6738"/>
                  </a:cubicBezTo>
                  <a:cubicBezTo>
                    <a:pt x="17182" y="6738"/>
                    <a:pt x="16936" y="6738"/>
                    <a:pt x="16936" y="6539"/>
                  </a:cubicBezTo>
                  <a:cubicBezTo>
                    <a:pt x="16936" y="6341"/>
                    <a:pt x="17427" y="6341"/>
                    <a:pt x="17673" y="6341"/>
                  </a:cubicBezTo>
                  <a:cubicBezTo>
                    <a:pt x="17918" y="6341"/>
                    <a:pt x="17918" y="6341"/>
                    <a:pt x="17918" y="6341"/>
                  </a:cubicBezTo>
                  <a:cubicBezTo>
                    <a:pt x="18164" y="6341"/>
                    <a:pt x="18409" y="6143"/>
                    <a:pt x="18409" y="5945"/>
                  </a:cubicBezTo>
                  <a:cubicBezTo>
                    <a:pt x="18409" y="5945"/>
                    <a:pt x="18409" y="5945"/>
                    <a:pt x="18409" y="5945"/>
                  </a:cubicBezTo>
                  <a:cubicBezTo>
                    <a:pt x="17918" y="5945"/>
                    <a:pt x="16200" y="6341"/>
                    <a:pt x="14727" y="6341"/>
                  </a:cubicBezTo>
                  <a:cubicBezTo>
                    <a:pt x="12764" y="6341"/>
                    <a:pt x="14236" y="4360"/>
                    <a:pt x="12764" y="4360"/>
                  </a:cubicBezTo>
                  <a:cubicBezTo>
                    <a:pt x="11291" y="4360"/>
                    <a:pt x="10800" y="5747"/>
                    <a:pt x="9082" y="5747"/>
                  </a:cubicBezTo>
                  <a:cubicBezTo>
                    <a:pt x="8591" y="5747"/>
                    <a:pt x="8100" y="5549"/>
                    <a:pt x="7855" y="5549"/>
                  </a:cubicBezTo>
                  <a:cubicBezTo>
                    <a:pt x="7855" y="5945"/>
                    <a:pt x="7855" y="6143"/>
                    <a:pt x="7364" y="6143"/>
                  </a:cubicBezTo>
                  <a:cubicBezTo>
                    <a:pt x="6873" y="6143"/>
                    <a:pt x="5645" y="6341"/>
                    <a:pt x="3682" y="6341"/>
                  </a:cubicBezTo>
                  <a:cubicBezTo>
                    <a:pt x="3436" y="6936"/>
                    <a:pt x="3191" y="6936"/>
                    <a:pt x="2945" y="6936"/>
                  </a:cubicBezTo>
                  <a:cubicBezTo>
                    <a:pt x="2700" y="6936"/>
                    <a:pt x="2700" y="6936"/>
                    <a:pt x="2455" y="6936"/>
                  </a:cubicBezTo>
                  <a:cubicBezTo>
                    <a:pt x="2700" y="6936"/>
                    <a:pt x="2945" y="6936"/>
                    <a:pt x="2945" y="6738"/>
                  </a:cubicBezTo>
                  <a:cubicBezTo>
                    <a:pt x="2700" y="6738"/>
                    <a:pt x="2700" y="6738"/>
                    <a:pt x="2700" y="6738"/>
                  </a:cubicBezTo>
                  <a:cubicBezTo>
                    <a:pt x="2700" y="6738"/>
                    <a:pt x="2700" y="6539"/>
                    <a:pt x="2945" y="6539"/>
                  </a:cubicBezTo>
                  <a:cubicBezTo>
                    <a:pt x="2700" y="6539"/>
                    <a:pt x="2700" y="6539"/>
                    <a:pt x="2700" y="6539"/>
                  </a:cubicBezTo>
                  <a:cubicBezTo>
                    <a:pt x="2455" y="6539"/>
                    <a:pt x="2209" y="6936"/>
                    <a:pt x="1964" y="6936"/>
                  </a:cubicBezTo>
                  <a:cubicBezTo>
                    <a:pt x="1718" y="6936"/>
                    <a:pt x="1718" y="6738"/>
                    <a:pt x="1718" y="6539"/>
                  </a:cubicBezTo>
                  <a:cubicBezTo>
                    <a:pt x="1473" y="6539"/>
                    <a:pt x="1473" y="6738"/>
                    <a:pt x="1227" y="6738"/>
                  </a:cubicBezTo>
                  <a:cubicBezTo>
                    <a:pt x="1227" y="6539"/>
                    <a:pt x="1473" y="6341"/>
                    <a:pt x="1718" y="6341"/>
                  </a:cubicBezTo>
                  <a:cubicBezTo>
                    <a:pt x="1964" y="6341"/>
                    <a:pt x="1964" y="6341"/>
                    <a:pt x="1964" y="6341"/>
                  </a:cubicBezTo>
                  <a:cubicBezTo>
                    <a:pt x="1964" y="6341"/>
                    <a:pt x="1964" y="6341"/>
                    <a:pt x="1964" y="6143"/>
                  </a:cubicBezTo>
                  <a:cubicBezTo>
                    <a:pt x="1964" y="6341"/>
                    <a:pt x="1718" y="6341"/>
                    <a:pt x="1718" y="6341"/>
                  </a:cubicBezTo>
                  <a:cubicBezTo>
                    <a:pt x="1473" y="6341"/>
                    <a:pt x="1473" y="6143"/>
                    <a:pt x="1473" y="6143"/>
                  </a:cubicBezTo>
                  <a:cubicBezTo>
                    <a:pt x="1473" y="6143"/>
                    <a:pt x="1473" y="6143"/>
                    <a:pt x="1227" y="6143"/>
                  </a:cubicBezTo>
                  <a:cubicBezTo>
                    <a:pt x="1227" y="6143"/>
                    <a:pt x="1227" y="6143"/>
                    <a:pt x="1227" y="6143"/>
                  </a:cubicBezTo>
                  <a:cubicBezTo>
                    <a:pt x="982" y="5945"/>
                    <a:pt x="1227" y="5747"/>
                    <a:pt x="1473" y="5747"/>
                  </a:cubicBezTo>
                  <a:cubicBezTo>
                    <a:pt x="1718" y="5747"/>
                    <a:pt x="1718" y="5747"/>
                    <a:pt x="1964" y="5945"/>
                  </a:cubicBezTo>
                  <a:cubicBezTo>
                    <a:pt x="1964" y="5747"/>
                    <a:pt x="1964" y="5747"/>
                    <a:pt x="1964" y="5747"/>
                  </a:cubicBezTo>
                  <a:cubicBezTo>
                    <a:pt x="1964" y="5747"/>
                    <a:pt x="1964" y="5747"/>
                    <a:pt x="1718" y="5549"/>
                  </a:cubicBezTo>
                  <a:cubicBezTo>
                    <a:pt x="1473" y="5549"/>
                    <a:pt x="1473" y="5350"/>
                    <a:pt x="1473" y="5350"/>
                  </a:cubicBezTo>
                  <a:cubicBezTo>
                    <a:pt x="1227" y="5350"/>
                    <a:pt x="1227" y="5549"/>
                    <a:pt x="1227" y="5549"/>
                  </a:cubicBezTo>
                  <a:cubicBezTo>
                    <a:pt x="1227" y="5350"/>
                    <a:pt x="1473" y="5152"/>
                    <a:pt x="1718" y="5152"/>
                  </a:cubicBezTo>
                  <a:cubicBezTo>
                    <a:pt x="2455" y="5152"/>
                    <a:pt x="2455" y="5549"/>
                    <a:pt x="3191" y="5549"/>
                  </a:cubicBezTo>
                  <a:cubicBezTo>
                    <a:pt x="4173" y="5549"/>
                    <a:pt x="5645" y="5549"/>
                    <a:pt x="5891" y="5350"/>
                  </a:cubicBezTo>
                  <a:cubicBezTo>
                    <a:pt x="5645" y="5350"/>
                    <a:pt x="5400" y="5152"/>
                    <a:pt x="5400" y="4756"/>
                  </a:cubicBezTo>
                  <a:cubicBezTo>
                    <a:pt x="5400" y="4558"/>
                    <a:pt x="5891" y="4161"/>
                    <a:pt x="5891" y="3963"/>
                  </a:cubicBezTo>
                  <a:cubicBezTo>
                    <a:pt x="5891" y="3963"/>
                    <a:pt x="5891" y="3963"/>
                    <a:pt x="5891" y="3963"/>
                  </a:cubicBezTo>
                  <a:cubicBezTo>
                    <a:pt x="5645" y="3963"/>
                    <a:pt x="5400" y="3963"/>
                    <a:pt x="5400" y="3765"/>
                  </a:cubicBezTo>
                  <a:cubicBezTo>
                    <a:pt x="5400" y="3567"/>
                    <a:pt x="5645" y="3369"/>
                    <a:pt x="5645" y="3369"/>
                  </a:cubicBezTo>
                  <a:cubicBezTo>
                    <a:pt x="5891" y="3369"/>
                    <a:pt x="5891" y="3369"/>
                    <a:pt x="5891" y="3369"/>
                  </a:cubicBezTo>
                  <a:cubicBezTo>
                    <a:pt x="5891" y="3567"/>
                    <a:pt x="6136" y="3567"/>
                    <a:pt x="6382" y="3567"/>
                  </a:cubicBezTo>
                  <a:cubicBezTo>
                    <a:pt x="6873" y="3567"/>
                    <a:pt x="7118" y="3369"/>
                    <a:pt x="7118" y="3171"/>
                  </a:cubicBezTo>
                  <a:cubicBezTo>
                    <a:pt x="7118" y="2774"/>
                    <a:pt x="6873" y="2576"/>
                    <a:pt x="6382" y="2576"/>
                  </a:cubicBezTo>
                  <a:cubicBezTo>
                    <a:pt x="5891" y="2576"/>
                    <a:pt x="5891" y="2774"/>
                    <a:pt x="5891" y="2774"/>
                  </a:cubicBezTo>
                  <a:cubicBezTo>
                    <a:pt x="5645" y="2774"/>
                    <a:pt x="5645" y="2774"/>
                    <a:pt x="5645" y="2774"/>
                  </a:cubicBezTo>
                  <a:cubicBezTo>
                    <a:pt x="5645" y="2576"/>
                    <a:pt x="5400" y="2378"/>
                    <a:pt x="5400" y="2180"/>
                  </a:cubicBezTo>
                  <a:cubicBezTo>
                    <a:pt x="5400" y="1982"/>
                    <a:pt x="5645" y="1982"/>
                    <a:pt x="6136" y="1982"/>
                  </a:cubicBezTo>
                  <a:close/>
                  <a:moveTo>
                    <a:pt x="10555" y="7134"/>
                  </a:moveTo>
                  <a:cubicBezTo>
                    <a:pt x="10555" y="6936"/>
                    <a:pt x="10555" y="6936"/>
                    <a:pt x="10309" y="6936"/>
                  </a:cubicBezTo>
                  <a:cubicBezTo>
                    <a:pt x="10064" y="6936"/>
                    <a:pt x="10064" y="7530"/>
                    <a:pt x="9573" y="7332"/>
                  </a:cubicBezTo>
                  <a:cubicBezTo>
                    <a:pt x="9327" y="7332"/>
                    <a:pt x="9327" y="7332"/>
                    <a:pt x="9573" y="7530"/>
                  </a:cubicBezTo>
                  <a:cubicBezTo>
                    <a:pt x="9327" y="7332"/>
                    <a:pt x="9327" y="7332"/>
                    <a:pt x="9327" y="7134"/>
                  </a:cubicBezTo>
                  <a:cubicBezTo>
                    <a:pt x="9573" y="7134"/>
                    <a:pt x="9818" y="6936"/>
                    <a:pt x="9818" y="6936"/>
                  </a:cubicBezTo>
                  <a:cubicBezTo>
                    <a:pt x="9818" y="6936"/>
                    <a:pt x="9818" y="6936"/>
                    <a:pt x="9573" y="6738"/>
                  </a:cubicBezTo>
                  <a:cubicBezTo>
                    <a:pt x="9573" y="6738"/>
                    <a:pt x="9327" y="7134"/>
                    <a:pt x="9082" y="6936"/>
                  </a:cubicBezTo>
                  <a:cubicBezTo>
                    <a:pt x="9082" y="6936"/>
                    <a:pt x="9082" y="6936"/>
                    <a:pt x="9082" y="6936"/>
                  </a:cubicBezTo>
                  <a:cubicBezTo>
                    <a:pt x="8836" y="6936"/>
                    <a:pt x="8836" y="6936"/>
                    <a:pt x="8836" y="6936"/>
                  </a:cubicBezTo>
                  <a:cubicBezTo>
                    <a:pt x="8836" y="6738"/>
                    <a:pt x="8836" y="6738"/>
                    <a:pt x="9082" y="6539"/>
                  </a:cubicBezTo>
                  <a:cubicBezTo>
                    <a:pt x="9327" y="6539"/>
                    <a:pt x="9573" y="6539"/>
                    <a:pt x="9573" y="6539"/>
                  </a:cubicBezTo>
                  <a:cubicBezTo>
                    <a:pt x="9573" y="6539"/>
                    <a:pt x="9573" y="6539"/>
                    <a:pt x="9573" y="6539"/>
                  </a:cubicBezTo>
                  <a:cubicBezTo>
                    <a:pt x="9327" y="6341"/>
                    <a:pt x="9082" y="6539"/>
                    <a:pt x="9082" y="6341"/>
                  </a:cubicBezTo>
                  <a:cubicBezTo>
                    <a:pt x="8836" y="6341"/>
                    <a:pt x="8836" y="6341"/>
                    <a:pt x="8836" y="6341"/>
                  </a:cubicBezTo>
                  <a:cubicBezTo>
                    <a:pt x="8836" y="6341"/>
                    <a:pt x="9082" y="6143"/>
                    <a:pt x="9327" y="6143"/>
                  </a:cubicBezTo>
                  <a:cubicBezTo>
                    <a:pt x="9573" y="6143"/>
                    <a:pt x="10064" y="6341"/>
                    <a:pt x="10309" y="6341"/>
                  </a:cubicBezTo>
                  <a:cubicBezTo>
                    <a:pt x="10555" y="6341"/>
                    <a:pt x="10800" y="6341"/>
                    <a:pt x="10800" y="6341"/>
                  </a:cubicBezTo>
                  <a:cubicBezTo>
                    <a:pt x="11045" y="6341"/>
                    <a:pt x="11045" y="6341"/>
                    <a:pt x="11291" y="6341"/>
                  </a:cubicBezTo>
                  <a:cubicBezTo>
                    <a:pt x="11536" y="6341"/>
                    <a:pt x="11536" y="6341"/>
                    <a:pt x="11291" y="5945"/>
                  </a:cubicBezTo>
                  <a:cubicBezTo>
                    <a:pt x="11291" y="5549"/>
                    <a:pt x="11536" y="5152"/>
                    <a:pt x="11782" y="4954"/>
                  </a:cubicBezTo>
                  <a:cubicBezTo>
                    <a:pt x="12273" y="4756"/>
                    <a:pt x="12518" y="4756"/>
                    <a:pt x="13009" y="4756"/>
                  </a:cubicBezTo>
                  <a:cubicBezTo>
                    <a:pt x="13009" y="4756"/>
                    <a:pt x="13255" y="4954"/>
                    <a:pt x="13255" y="5152"/>
                  </a:cubicBezTo>
                  <a:cubicBezTo>
                    <a:pt x="13255" y="5350"/>
                    <a:pt x="13255" y="5350"/>
                    <a:pt x="13255" y="5747"/>
                  </a:cubicBezTo>
                  <a:cubicBezTo>
                    <a:pt x="13009" y="5747"/>
                    <a:pt x="12518" y="5747"/>
                    <a:pt x="12518" y="5945"/>
                  </a:cubicBezTo>
                  <a:cubicBezTo>
                    <a:pt x="12273" y="6143"/>
                    <a:pt x="12518" y="6341"/>
                    <a:pt x="12518" y="6738"/>
                  </a:cubicBezTo>
                  <a:cubicBezTo>
                    <a:pt x="12518" y="6936"/>
                    <a:pt x="12518" y="6936"/>
                    <a:pt x="12273" y="6936"/>
                  </a:cubicBezTo>
                  <a:cubicBezTo>
                    <a:pt x="12027" y="6936"/>
                    <a:pt x="11782" y="6936"/>
                    <a:pt x="11291" y="6936"/>
                  </a:cubicBezTo>
                  <a:cubicBezTo>
                    <a:pt x="11291" y="6936"/>
                    <a:pt x="11291" y="6936"/>
                    <a:pt x="11291" y="6936"/>
                  </a:cubicBezTo>
                  <a:cubicBezTo>
                    <a:pt x="11291" y="7134"/>
                    <a:pt x="11045" y="7332"/>
                    <a:pt x="11045" y="7332"/>
                  </a:cubicBezTo>
                  <a:cubicBezTo>
                    <a:pt x="10800" y="7332"/>
                    <a:pt x="10555" y="7332"/>
                    <a:pt x="10309" y="7332"/>
                  </a:cubicBezTo>
                  <a:cubicBezTo>
                    <a:pt x="10555" y="7332"/>
                    <a:pt x="10555" y="7332"/>
                    <a:pt x="10555" y="7332"/>
                  </a:cubicBezTo>
                  <a:cubicBezTo>
                    <a:pt x="10309" y="7134"/>
                    <a:pt x="10555" y="7134"/>
                    <a:pt x="10555" y="7134"/>
                  </a:cubicBezTo>
                  <a:close/>
                  <a:moveTo>
                    <a:pt x="11782" y="7728"/>
                  </a:moveTo>
                  <a:cubicBezTo>
                    <a:pt x="12273" y="7728"/>
                    <a:pt x="12273" y="7927"/>
                    <a:pt x="12273" y="7927"/>
                  </a:cubicBezTo>
                  <a:cubicBezTo>
                    <a:pt x="12518" y="7927"/>
                    <a:pt x="12518" y="7927"/>
                    <a:pt x="12518" y="7927"/>
                  </a:cubicBezTo>
                  <a:cubicBezTo>
                    <a:pt x="12518" y="7927"/>
                    <a:pt x="12764" y="7728"/>
                    <a:pt x="13009" y="7728"/>
                  </a:cubicBezTo>
                  <a:cubicBezTo>
                    <a:pt x="13500" y="7728"/>
                    <a:pt x="13745" y="7927"/>
                    <a:pt x="13745" y="8125"/>
                  </a:cubicBezTo>
                  <a:cubicBezTo>
                    <a:pt x="13745" y="8521"/>
                    <a:pt x="12764" y="8719"/>
                    <a:pt x="12518" y="8719"/>
                  </a:cubicBezTo>
                  <a:cubicBezTo>
                    <a:pt x="12273" y="8719"/>
                    <a:pt x="12273" y="8719"/>
                    <a:pt x="12273" y="8719"/>
                  </a:cubicBezTo>
                  <a:cubicBezTo>
                    <a:pt x="12027" y="8719"/>
                    <a:pt x="11291" y="8521"/>
                    <a:pt x="11291" y="8125"/>
                  </a:cubicBezTo>
                  <a:cubicBezTo>
                    <a:pt x="11291" y="7927"/>
                    <a:pt x="11291" y="7728"/>
                    <a:pt x="11782" y="7728"/>
                  </a:cubicBezTo>
                  <a:close/>
                  <a:moveTo>
                    <a:pt x="5400" y="11295"/>
                  </a:moveTo>
                  <a:cubicBezTo>
                    <a:pt x="5155" y="11295"/>
                    <a:pt x="4909" y="11097"/>
                    <a:pt x="4909" y="11097"/>
                  </a:cubicBezTo>
                  <a:cubicBezTo>
                    <a:pt x="4418" y="10701"/>
                    <a:pt x="4418" y="10106"/>
                    <a:pt x="3927" y="9710"/>
                  </a:cubicBezTo>
                  <a:cubicBezTo>
                    <a:pt x="3682" y="9314"/>
                    <a:pt x="3436" y="9116"/>
                    <a:pt x="3436" y="9116"/>
                  </a:cubicBezTo>
                  <a:cubicBezTo>
                    <a:pt x="2945" y="9116"/>
                    <a:pt x="2945" y="9116"/>
                    <a:pt x="2700" y="9116"/>
                  </a:cubicBezTo>
                  <a:cubicBezTo>
                    <a:pt x="2700" y="9116"/>
                    <a:pt x="2209" y="9116"/>
                    <a:pt x="1964" y="8719"/>
                  </a:cubicBezTo>
                  <a:cubicBezTo>
                    <a:pt x="2209" y="8719"/>
                    <a:pt x="2209" y="8719"/>
                    <a:pt x="2209" y="8719"/>
                  </a:cubicBezTo>
                  <a:cubicBezTo>
                    <a:pt x="2455" y="8719"/>
                    <a:pt x="2455" y="8719"/>
                    <a:pt x="2455" y="8719"/>
                  </a:cubicBezTo>
                  <a:cubicBezTo>
                    <a:pt x="2700" y="8719"/>
                    <a:pt x="2700" y="8719"/>
                    <a:pt x="2700" y="8719"/>
                  </a:cubicBezTo>
                  <a:cubicBezTo>
                    <a:pt x="2700" y="8719"/>
                    <a:pt x="2700" y="8719"/>
                    <a:pt x="2700" y="8719"/>
                  </a:cubicBezTo>
                  <a:cubicBezTo>
                    <a:pt x="2700" y="8719"/>
                    <a:pt x="2700" y="8719"/>
                    <a:pt x="2700" y="8719"/>
                  </a:cubicBezTo>
                  <a:cubicBezTo>
                    <a:pt x="2700" y="8521"/>
                    <a:pt x="2700" y="8521"/>
                    <a:pt x="2455" y="8521"/>
                  </a:cubicBezTo>
                  <a:cubicBezTo>
                    <a:pt x="2209" y="8521"/>
                    <a:pt x="1964" y="8125"/>
                    <a:pt x="1964" y="8125"/>
                  </a:cubicBezTo>
                  <a:cubicBezTo>
                    <a:pt x="1964" y="8125"/>
                    <a:pt x="1964" y="8125"/>
                    <a:pt x="1964" y="8125"/>
                  </a:cubicBezTo>
                  <a:cubicBezTo>
                    <a:pt x="1718" y="8125"/>
                    <a:pt x="1718" y="8125"/>
                    <a:pt x="1718" y="8125"/>
                  </a:cubicBezTo>
                  <a:cubicBezTo>
                    <a:pt x="1964" y="7927"/>
                    <a:pt x="2209" y="7927"/>
                    <a:pt x="2209" y="7927"/>
                  </a:cubicBezTo>
                  <a:cubicBezTo>
                    <a:pt x="2455" y="7927"/>
                    <a:pt x="2700" y="8125"/>
                    <a:pt x="2945" y="8125"/>
                  </a:cubicBezTo>
                  <a:cubicBezTo>
                    <a:pt x="2945" y="8125"/>
                    <a:pt x="2945" y="8125"/>
                    <a:pt x="2945" y="8125"/>
                  </a:cubicBezTo>
                  <a:cubicBezTo>
                    <a:pt x="2945" y="7927"/>
                    <a:pt x="2700" y="7927"/>
                    <a:pt x="2700" y="7927"/>
                  </a:cubicBezTo>
                  <a:cubicBezTo>
                    <a:pt x="2700" y="7728"/>
                    <a:pt x="2700" y="7728"/>
                    <a:pt x="2700" y="7728"/>
                  </a:cubicBezTo>
                  <a:cubicBezTo>
                    <a:pt x="2700" y="7728"/>
                    <a:pt x="2700" y="7728"/>
                    <a:pt x="2700" y="7728"/>
                  </a:cubicBezTo>
                  <a:cubicBezTo>
                    <a:pt x="2700" y="7530"/>
                    <a:pt x="2455" y="7530"/>
                    <a:pt x="2455" y="7530"/>
                  </a:cubicBezTo>
                  <a:cubicBezTo>
                    <a:pt x="2700" y="7530"/>
                    <a:pt x="2700" y="7530"/>
                    <a:pt x="2700" y="7530"/>
                  </a:cubicBezTo>
                  <a:cubicBezTo>
                    <a:pt x="3191" y="7530"/>
                    <a:pt x="3436" y="7728"/>
                    <a:pt x="3436" y="7927"/>
                  </a:cubicBezTo>
                  <a:cubicBezTo>
                    <a:pt x="3436" y="7927"/>
                    <a:pt x="3436" y="7927"/>
                    <a:pt x="3436" y="7728"/>
                  </a:cubicBezTo>
                  <a:cubicBezTo>
                    <a:pt x="3436" y="7728"/>
                    <a:pt x="3436" y="7728"/>
                    <a:pt x="3436" y="7728"/>
                  </a:cubicBezTo>
                  <a:cubicBezTo>
                    <a:pt x="3682" y="7530"/>
                    <a:pt x="3682" y="7530"/>
                    <a:pt x="3682" y="7530"/>
                  </a:cubicBezTo>
                  <a:cubicBezTo>
                    <a:pt x="3682" y="7530"/>
                    <a:pt x="3682" y="7530"/>
                    <a:pt x="3436" y="7332"/>
                  </a:cubicBezTo>
                  <a:cubicBezTo>
                    <a:pt x="3682" y="7332"/>
                    <a:pt x="3682" y="7332"/>
                    <a:pt x="3682" y="7332"/>
                  </a:cubicBezTo>
                  <a:cubicBezTo>
                    <a:pt x="3927" y="7332"/>
                    <a:pt x="4173" y="7530"/>
                    <a:pt x="4173" y="7728"/>
                  </a:cubicBezTo>
                  <a:cubicBezTo>
                    <a:pt x="4173" y="7927"/>
                    <a:pt x="3927" y="8125"/>
                    <a:pt x="3927" y="8323"/>
                  </a:cubicBezTo>
                  <a:cubicBezTo>
                    <a:pt x="3927" y="8521"/>
                    <a:pt x="4909" y="9908"/>
                    <a:pt x="5400" y="10305"/>
                  </a:cubicBezTo>
                  <a:cubicBezTo>
                    <a:pt x="5400" y="10503"/>
                    <a:pt x="4909" y="11097"/>
                    <a:pt x="5400" y="11295"/>
                  </a:cubicBezTo>
                  <a:close/>
                  <a:moveTo>
                    <a:pt x="4173" y="8323"/>
                  </a:moveTo>
                  <a:cubicBezTo>
                    <a:pt x="4418" y="8323"/>
                    <a:pt x="4418" y="8323"/>
                    <a:pt x="4418" y="8323"/>
                  </a:cubicBezTo>
                  <a:cubicBezTo>
                    <a:pt x="5155" y="8323"/>
                    <a:pt x="5155" y="9116"/>
                    <a:pt x="5891" y="9116"/>
                  </a:cubicBezTo>
                  <a:cubicBezTo>
                    <a:pt x="6136" y="9116"/>
                    <a:pt x="6136" y="8917"/>
                    <a:pt x="6382" y="8917"/>
                  </a:cubicBezTo>
                  <a:cubicBezTo>
                    <a:pt x="6627" y="8917"/>
                    <a:pt x="6873" y="8917"/>
                    <a:pt x="6873" y="9116"/>
                  </a:cubicBezTo>
                  <a:cubicBezTo>
                    <a:pt x="6873" y="9314"/>
                    <a:pt x="6627" y="9314"/>
                    <a:pt x="6136" y="9314"/>
                  </a:cubicBezTo>
                  <a:cubicBezTo>
                    <a:pt x="4664" y="9314"/>
                    <a:pt x="5155" y="8719"/>
                    <a:pt x="4173" y="8323"/>
                  </a:cubicBezTo>
                  <a:close/>
                  <a:moveTo>
                    <a:pt x="4418" y="2180"/>
                  </a:moveTo>
                  <a:cubicBezTo>
                    <a:pt x="5155" y="2180"/>
                    <a:pt x="5155" y="2972"/>
                    <a:pt x="5891" y="2972"/>
                  </a:cubicBezTo>
                  <a:cubicBezTo>
                    <a:pt x="6136" y="2972"/>
                    <a:pt x="6136" y="2972"/>
                    <a:pt x="6382" y="2972"/>
                  </a:cubicBezTo>
                  <a:cubicBezTo>
                    <a:pt x="6627" y="2972"/>
                    <a:pt x="6873" y="2972"/>
                    <a:pt x="6873" y="3171"/>
                  </a:cubicBezTo>
                  <a:cubicBezTo>
                    <a:pt x="6873" y="3171"/>
                    <a:pt x="6627" y="3369"/>
                    <a:pt x="6136" y="3369"/>
                  </a:cubicBezTo>
                  <a:cubicBezTo>
                    <a:pt x="4664" y="3369"/>
                    <a:pt x="5155" y="2576"/>
                    <a:pt x="4173" y="2378"/>
                  </a:cubicBezTo>
                  <a:cubicBezTo>
                    <a:pt x="4418" y="2180"/>
                    <a:pt x="4418" y="2180"/>
                    <a:pt x="4418" y="2180"/>
                  </a:cubicBezTo>
                  <a:close/>
                  <a:moveTo>
                    <a:pt x="2209" y="1783"/>
                  </a:moveTo>
                  <a:cubicBezTo>
                    <a:pt x="2455" y="1783"/>
                    <a:pt x="2700" y="2180"/>
                    <a:pt x="2945" y="2180"/>
                  </a:cubicBezTo>
                  <a:cubicBezTo>
                    <a:pt x="2945" y="1982"/>
                    <a:pt x="2945" y="1982"/>
                    <a:pt x="2945" y="1982"/>
                  </a:cubicBezTo>
                  <a:cubicBezTo>
                    <a:pt x="2700" y="1783"/>
                    <a:pt x="2700" y="1783"/>
                    <a:pt x="2700" y="1783"/>
                  </a:cubicBezTo>
                  <a:cubicBezTo>
                    <a:pt x="2700" y="1783"/>
                    <a:pt x="2700" y="1783"/>
                    <a:pt x="2700" y="1585"/>
                  </a:cubicBezTo>
                  <a:cubicBezTo>
                    <a:pt x="2700" y="1585"/>
                    <a:pt x="2700" y="1585"/>
                    <a:pt x="2700" y="1585"/>
                  </a:cubicBezTo>
                  <a:cubicBezTo>
                    <a:pt x="2455" y="1585"/>
                    <a:pt x="2455" y="1585"/>
                    <a:pt x="2455" y="1585"/>
                  </a:cubicBezTo>
                  <a:cubicBezTo>
                    <a:pt x="2700" y="1387"/>
                    <a:pt x="2700" y="1387"/>
                    <a:pt x="2700" y="1387"/>
                  </a:cubicBezTo>
                  <a:cubicBezTo>
                    <a:pt x="3191" y="1387"/>
                    <a:pt x="3436" y="1783"/>
                    <a:pt x="3436" y="1783"/>
                  </a:cubicBezTo>
                  <a:cubicBezTo>
                    <a:pt x="3436" y="1783"/>
                    <a:pt x="3436" y="1783"/>
                    <a:pt x="3436" y="1783"/>
                  </a:cubicBezTo>
                  <a:cubicBezTo>
                    <a:pt x="3436" y="1585"/>
                    <a:pt x="3436" y="1783"/>
                    <a:pt x="3436" y="1585"/>
                  </a:cubicBezTo>
                  <a:cubicBezTo>
                    <a:pt x="3436" y="1585"/>
                    <a:pt x="3682" y="1585"/>
                    <a:pt x="3682" y="1387"/>
                  </a:cubicBezTo>
                  <a:cubicBezTo>
                    <a:pt x="3682" y="1387"/>
                    <a:pt x="3682" y="1387"/>
                    <a:pt x="3436" y="1387"/>
                  </a:cubicBezTo>
                  <a:cubicBezTo>
                    <a:pt x="3682" y="1387"/>
                    <a:pt x="3682" y="1387"/>
                    <a:pt x="3682" y="1387"/>
                  </a:cubicBezTo>
                  <a:cubicBezTo>
                    <a:pt x="3927" y="1387"/>
                    <a:pt x="4173" y="1387"/>
                    <a:pt x="4173" y="1585"/>
                  </a:cubicBezTo>
                  <a:cubicBezTo>
                    <a:pt x="4173" y="1982"/>
                    <a:pt x="3927" y="2180"/>
                    <a:pt x="3927" y="2180"/>
                  </a:cubicBezTo>
                  <a:cubicBezTo>
                    <a:pt x="3927" y="2378"/>
                    <a:pt x="4909" y="3765"/>
                    <a:pt x="5400" y="4161"/>
                  </a:cubicBezTo>
                  <a:cubicBezTo>
                    <a:pt x="5400" y="4360"/>
                    <a:pt x="4909" y="4954"/>
                    <a:pt x="5400" y="5152"/>
                  </a:cubicBezTo>
                  <a:cubicBezTo>
                    <a:pt x="5155" y="5152"/>
                    <a:pt x="4909" y="5152"/>
                    <a:pt x="4909" y="4954"/>
                  </a:cubicBezTo>
                  <a:cubicBezTo>
                    <a:pt x="4418" y="4558"/>
                    <a:pt x="4418" y="3963"/>
                    <a:pt x="3927" y="3765"/>
                  </a:cubicBezTo>
                  <a:cubicBezTo>
                    <a:pt x="3682" y="3369"/>
                    <a:pt x="3436" y="3171"/>
                    <a:pt x="3436" y="2972"/>
                  </a:cubicBezTo>
                  <a:cubicBezTo>
                    <a:pt x="2945" y="2972"/>
                    <a:pt x="2945" y="2972"/>
                    <a:pt x="2700" y="2972"/>
                  </a:cubicBezTo>
                  <a:cubicBezTo>
                    <a:pt x="2700" y="2972"/>
                    <a:pt x="2209" y="2972"/>
                    <a:pt x="1964" y="2576"/>
                  </a:cubicBezTo>
                  <a:cubicBezTo>
                    <a:pt x="2209" y="2774"/>
                    <a:pt x="2209" y="2774"/>
                    <a:pt x="2209" y="2774"/>
                  </a:cubicBezTo>
                  <a:cubicBezTo>
                    <a:pt x="2455" y="2576"/>
                    <a:pt x="2455" y="2576"/>
                    <a:pt x="2455" y="2576"/>
                  </a:cubicBezTo>
                  <a:cubicBezTo>
                    <a:pt x="2700" y="2576"/>
                    <a:pt x="2700" y="2576"/>
                    <a:pt x="2700" y="2576"/>
                  </a:cubicBezTo>
                  <a:cubicBezTo>
                    <a:pt x="2700" y="2576"/>
                    <a:pt x="2700" y="2576"/>
                    <a:pt x="2700" y="2576"/>
                  </a:cubicBezTo>
                  <a:cubicBezTo>
                    <a:pt x="2700" y="2576"/>
                    <a:pt x="2700" y="2576"/>
                    <a:pt x="2700" y="2576"/>
                  </a:cubicBezTo>
                  <a:cubicBezTo>
                    <a:pt x="2700" y="2378"/>
                    <a:pt x="2700" y="2378"/>
                    <a:pt x="2455" y="2378"/>
                  </a:cubicBezTo>
                  <a:cubicBezTo>
                    <a:pt x="2209" y="2378"/>
                    <a:pt x="1964" y="2180"/>
                    <a:pt x="1964" y="1982"/>
                  </a:cubicBezTo>
                  <a:cubicBezTo>
                    <a:pt x="1964" y="1982"/>
                    <a:pt x="1964" y="1982"/>
                    <a:pt x="1964" y="1982"/>
                  </a:cubicBezTo>
                  <a:cubicBezTo>
                    <a:pt x="1718" y="1982"/>
                    <a:pt x="1718" y="1982"/>
                    <a:pt x="1718" y="1982"/>
                  </a:cubicBezTo>
                  <a:cubicBezTo>
                    <a:pt x="1964" y="1783"/>
                    <a:pt x="2209" y="1783"/>
                    <a:pt x="2209" y="1783"/>
                  </a:cubicBezTo>
                  <a:close/>
                  <a:moveTo>
                    <a:pt x="1718" y="3567"/>
                  </a:moveTo>
                  <a:cubicBezTo>
                    <a:pt x="1964" y="3567"/>
                    <a:pt x="2209" y="3765"/>
                    <a:pt x="2209" y="3765"/>
                  </a:cubicBezTo>
                  <a:cubicBezTo>
                    <a:pt x="2455" y="3765"/>
                    <a:pt x="2455" y="3765"/>
                    <a:pt x="2455" y="3765"/>
                  </a:cubicBezTo>
                  <a:cubicBezTo>
                    <a:pt x="2455" y="3765"/>
                    <a:pt x="2455" y="3567"/>
                    <a:pt x="2945" y="3567"/>
                  </a:cubicBezTo>
                  <a:cubicBezTo>
                    <a:pt x="3436" y="3567"/>
                    <a:pt x="3436" y="3765"/>
                    <a:pt x="3436" y="3963"/>
                  </a:cubicBezTo>
                  <a:cubicBezTo>
                    <a:pt x="3436" y="4360"/>
                    <a:pt x="2700" y="4558"/>
                    <a:pt x="2455" y="4558"/>
                  </a:cubicBezTo>
                  <a:cubicBezTo>
                    <a:pt x="2209" y="4558"/>
                    <a:pt x="2209" y="4558"/>
                    <a:pt x="2209" y="4558"/>
                  </a:cubicBezTo>
                  <a:cubicBezTo>
                    <a:pt x="1964" y="4558"/>
                    <a:pt x="982" y="4360"/>
                    <a:pt x="982" y="3963"/>
                  </a:cubicBezTo>
                  <a:cubicBezTo>
                    <a:pt x="982" y="3765"/>
                    <a:pt x="982" y="3567"/>
                    <a:pt x="1718" y="3567"/>
                  </a:cubicBezTo>
                  <a:close/>
                  <a:moveTo>
                    <a:pt x="982" y="9908"/>
                  </a:moveTo>
                  <a:cubicBezTo>
                    <a:pt x="982" y="9908"/>
                    <a:pt x="982" y="9710"/>
                    <a:pt x="1718" y="9710"/>
                  </a:cubicBezTo>
                  <a:cubicBezTo>
                    <a:pt x="1964" y="9710"/>
                    <a:pt x="2209" y="9908"/>
                    <a:pt x="2209" y="9908"/>
                  </a:cubicBezTo>
                  <a:cubicBezTo>
                    <a:pt x="2455" y="9908"/>
                    <a:pt x="2455" y="9908"/>
                    <a:pt x="2455" y="9908"/>
                  </a:cubicBezTo>
                  <a:cubicBezTo>
                    <a:pt x="2455" y="9908"/>
                    <a:pt x="2455" y="9710"/>
                    <a:pt x="2945" y="9710"/>
                  </a:cubicBezTo>
                  <a:cubicBezTo>
                    <a:pt x="3436" y="9710"/>
                    <a:pt x="3436" y="9908"/>
                    <a:pt x="3436" y="9908"/>
                  </a:cubicBezTo>
                  <a:cubicBezTo>
                    <a:pt x="3436" y="10503"/>
                    <a:pt x="2700" y="10503"/>
                    <a:pt x="2455" y="10701"/>
                  </a:cubicBezTo>
                  <a:cubicBezTo>
                    <a:pt x="2209" y="10701"/>
                    <a:pt x="2209" y="10701"/>
                    <a:pt x="2209" y="10701"/>
                  </a:cubicBezTo>
                  <a:cubicBezTo>
                    <a:pt x="1964" y="10503"/>
                    <a:pt x="982" y="10503"/>
                    <a:pt x="982" y="9908"/>
                  </a:cubicBezTo>
                  <a:close/>
                  <a:moveTo>
                    <a:pt x="1964" y="12484"/>
                  </a:moveTo>
                  <a:cubicBezTo>
                    <a:pt x="2209" y="12484"/>
                    <a:pt x="2209" y="12484"/>
                    <a:pt x="2209" y="12484"/>
                  </a:cubicBezTo>
                  <a:cubicBezTo>
                    <a:pt x="2209" y="12286"/>
                    <a:pt x="2209" y="12286"/>
                    <a:pt x="2209" y="12286"/>
                  </a:cubicBezTo>
                  <a:cubicBezTo>
                    <a:pt x="2209" y="12286"/>
                    <a:pt x="2209" y="12286"/>
                    <a:pt x="1964" y="12286"/>
                  </a:cubicBezTo>
                  <a:cubicBezTo>
                    <a:pt x="1718" y="12286"/>
                    <a:pt x="1718" y="12286"/>
                    <a:pt x="1718" y="12088"/>
                  </a:cubicBezTo>
                  <a:cubicBezTo>
                    <a:pt x="1718" y="12088"/>
                    <a:pt x="1718" y="12088"/>
                    <a:pt x="1718" y="12088"/>
                  </a:cubicBezTo>
                  <a:cubicBezTo>
                    <a:pt x="1473" y="12088"/>
                    <a:pt x="1473" y="12286"/>
                    <a:pt x="1473" y="12286"/>
                  </a:cubicBezTo>
                  <a:cubicBezTo>
                    <a:pt x="1473" y="12088"/>
                    <a:pt x="1718" y="11890"/>
                    <a:pt x="1718" y="11890"/>
                  </a:cubicBezTo>
                  <a:cubicBezTo>
                    <a:pt x="1964" y="11890"/>
                    <a:pt x="1964" y="11890"/>
                    <a:pt x="2209" y="12088"/>
                  </a:cubicBezTo>
                  <a:cubicBezTo>
                    <a:pt x="2209" y="11890"/>
                    <a:pt x="2209" y="11890"/>
                    <a:pt x="2209" y="11890"/>
                  </a:cubicBezTo>
                  <a:cubicBezTo>
                    <a:pt x="2209" y="11890"/>
                    <a:pt x="2209" y="11692"/>
                    <a:pt x="1964" y="11692"/>
                  </a:cubicBezTo>
                  <a:cubicBezTo>
                    <a:pt x="1718" y="11692"/>
                    <a:pt x="1964" y="11494"/>
                    <a:pt x="1718" y="11494"/>
                  </a:cubicBezTo>
                  <a:cubicBezTo>
                    <a:pt x="1718" y="11494"/>
                    <a:pt x="1473" y="11494"/>
                    <a:pt x="1473" y="11692"/>
                  </a:cubicBezTo>
                  <a:cubicBezTo>
                    <a:pt x="1473" y="11494"/>
                    <a:pt x="1718" y="11295"/>
                    <a:pt x="1964" y="11295"/>
                  </a:cubicBezTo>
                  <a:cubicBezTo>
                    <a:pt x="2700" y="11295"/>
                    <a:pt x="2700" y="11692"/>
                    <a:pt x="3436" y="11692"/>
                  </a:cubicBezTo>
                  <a:cubicBezTo>
                    <a:pt x="4418" y="11692"/>
                    <a:pt x="5645" y="11692"/>
                    <a:pt x="5891" y="11494"/>
                  </a:cubicBezTo>
                  <a:cubicBezTo>
                    <a:pt x="5645" y="11295"/>
                    <a:pt x="5400" y="11295"/>
                    <a:pt x="5400" y="10899"/>
                  </a:cubicBezTo>
                  <a:cubicBezTo>
                    <a:pt x="5400" y="10701"/>
                    <a:pt x="5891" y="10305"/>
                    <a:pt x="5891" y="10106"/>
                  </a:cubicBezTo>
                  <a:cubicBezTo>
                    <a:pt x="5891" y="10106"/>
                    <a:pt x="5891" y="10106"/>
                    <a:pt x="5891" y="10106"/>
                  </a:cubicBezTo>
                  <a:cubicBezTo>
                    <a:pt x="5645" y="10106"/>
                    <a:pt x="5400" y="10106"/>
                    <a:pt x="5400" y="9908"/>
                  </a:cubicBezTo>
                  <a:cubicBezTo>
                    <a:pt x="5400" y="9710"/>
                    <a:pt x="5645" y="9512"/>
                    <a:pt x="5645" y="9512"/>
                  </a:cubicBezTo>
                  <a:cubicBezTo>
                    <a:pt x="5891" y="9512"/>
                    <a:pt x="5891" y="9512"/>
                    <a:pt x="5891" y="9512"/>
                  </a:cubicBezTo>
                  <a:cubicBezTo>
                    <a:pt x="5891" y="9710"/>
                    <a:pt x="6136" y="9710"/>
                    <a:pt x="6382" y="9710"/>
                  </a:cubicBezTo>
                  <a:cubicBezTo>
                    <a:pt x="6873" y="9710"/>
                    <a:pt x="7118" y="9512"/>
                    <a:pt x="7118" y="9314"/>
                  </a:cubicBezTo>
                  <a:cubicBezTo>
                    <a:pt x="7118" y="8917"/>
                    <a:pt x="6873" y="8719"/>
                    <a:pt x="6382" y="8719"/>
                  </a:cubicBezTo>
                  <a:cubicBezTo>
                    <a:pt x="5891" y="8719"/>
                    <a:pt x="5891" y="8719"/>
                    <a:pt x="5891" y="8917"/>
                  </a:cubicBezTo>
                  <a:cubicBezTo>
                    <a:pt x="5645" y="8917"/>
                    <a:pt x="5645" y="8917"/>
                    <a:pt x="5645" y="8917"/>
                  </a:cubicBezTo>
                  <a:cubicBezTo>
                    <a:pt x="5645" y="8719"/>
                    <a:pt x="5400" y="8521"/>
                    <a:pt x="5400" y="8323"/>
                  </a:cubicBezTo>
                  <a:cubicBezTo>
                    <a:pt x="5400" y="8125"/>
                    <a:pt x="5645" y="8125"/>
                    <a:pt x="6136" y="8125"/>
                  </a:cubicBezTo>
                  <a:cubicBezTo>
                    <a:pt x="6382" y="8125"/>
                    <a:pt x="6382" y="8125"/>
                    <a:pt x="6627" y="8125"/>
                  </a:cubicBezTo>
                  <a:cubicBezTo>
                    <a:pt x="6382" y="7134"/>
                    <a:pt x="6382" y="7134"/>
                    <a:pt x="6382" y="7134"/>
                  </a:cubicBezTo>
                  <a:cubicBezTo>
                    <a:pt x="6382" y="7134"/>
                    <a:pt x="6382" y="7134"/>
                    <a:pt x="6382" y="7134"/>
                  </a:cubicBezTo>
                  <a:cubicBezTo>
                    <a:pt x="6873" y="7332"/>
                    <a:pt x="6873" y="7530"/>
                    <a:pt x="6873" y="7530"/>
                  </a:cubicBezTo>
                  <a:cubicBezTo>
                    <a:pt x="7118" y="7530"/>
                    <a:pt x="7118" y="7530"/>
                    <a:pt x="7118" y="7530"/>
                  </a:cubicBezTo>
                  <a:cubicBezTo>
                    <a:pt x="7118" y="7332"/>
                    <a:pt x="7364" y="7134"/>
                    <a:pt x="7364" y="7134"/>
                  </a:cubicBezTo>
                  <a:cubicBezTo>
                    <a:pt x="7364" y="7134"/>
                    <a:pt x="7364" y="7134"/>
                    <a:pt x="7364" y="7134"/>
                  </a:cubicBezTo>
                  <a:cubicBezTo>
                    <a:pt x="7609" y="7332"/>
                    <a:pt x="7609" y="7728"/>
                    <a:pt x="7609" y="7728"/>
                  </a:cubicBezTo>
                  <a:cubicBezTo>
                    <a:pt x="7609" y="7728"/>
                    <a:pt x="7609" y="7728"/>
                    <a:pt x="7609" y="7728"/>
                  </a:cubicBezTo>
                  <a:cubicBezTo>
                    <a:pt x="7609" y="7728"/>
                    <a:pt x="7855" y="7332"/>
                    <a:pt x="8100" y="7134"/>
                  </a:cubicBezTo>
                  <a:cubicBezTo>
                    <a:pt x="8345" y="7134"/>
                    <a:pt x="8345" y="7134"/>
                    <a:pt x="8345" y="7134"/>
                  </a:cubicBezTo>
                  <a:cubicBezTo>
                    <a:pt x="8100" y="7927"/>
                    <a:pt x="8100" y="7927"/>
                    <a:pt x="8100" y="7927"/>
                  </a:cubicBezTo>
                  <a:cubicBezTo>
                    <a:pt x="8591" y="7927"/>
                    <a:pt x="9327" y="9116"/>
                    <a:pt x="9327" y="9908"/>
                  </a:cubicBezTo>
                  <a:cubicBezTo>
                    <a:pt x="9818" y="9908"/>
                    <a:pt x="11536" y="9908"/>
                    <a:pt x="11782" y="9908"/>
                  </a:cubicBezTo>
                  <a:cubicBezTo>
                    <a:pt x="10555" y="9710"/>
                    <a:pt x="9573" y="9314"/>
                    <a:pt x="9573" y="7927"/>
                  </a:cubicBezTo>
                  <a:cubicBezTo>
                    <a:pt x="9818" y="7927"/>
                    <a:pt x="9818" y="7927"/>
                    <a:pt x="10064" y="7927"/>
                  </a:cubicBezTo>
                  <a:cubicBezTo>
                    <a:pt x="10555" y="8125"/>
                    <a:pt x="11045" y="8521"/>
                    <a:pt x="11045" y="8719"/>
                  </a:cubicBezTo>
                  <a:cubicBezTo>
                    <a:pt x="11045" y="8917"/>
                    <a:pt x="10800" y="8917"/>
                    <a:pt x="10555" y="9116"/>
                  </a:cubicBezTo>
                  <a:cubicBezTo>
                    <a:pt x="10555" y="9314"/>
                    <a:pt x="11045" y="9512"/>
                    <a:pt x="12027" y="9512"/>
                  </a:cubicBezTo>
                  <a:cubicBezTo>
                    <a:pt x="13745" y="9512"/>
                    <a:pt x="13500" y="7927"/>
                    <a:pt x="15709" y="7927"/>
                  </a:cubicBezTo>
                  <a:cubicBezTo>
                    <a:pt x="16691" y="7927"/>
                    <a:pt x="17673" y="8323"/>
                    <a:pt x="17673" y="9314"/>
                  </a:cubicBezTo>
                  <a:cubicBezTo>
                    <a:pt x="17673" y="10503"/>
                    <a:pt x="16200" y="10701"/>
                    <a:pt x="15955" y="10701"/>
                  </a:cubicBezTo>
                  <a:cubicBezTo>
                    <a:pt x="16200" y="10899"/>
                    <a:pt x="15709" y="11692"/>
                    <a:pt x="16445" y="11494"/>
                  </a:cubicBezTo>
                  <a:cubicBezTo>
                    <a:pt x="17182" y="11494"/>
                    <a:pt x="18164" y="11097"/>
                    <a:pt x="18409" y="11097"/>
                  </a:cubicBezTo>
                  <a:cubicBezTo>
                    <a:pt x="18409" y="11097"/>
                    <a:pt x="18409" y="11097"/>
                    <a:pt x="18409" y="11097"/>
                  </a:cubicBezTo>
                  <a:cubicBezTo>
                    <a:pt x="19145" y="11097"/>
                    <a:pt x="18655" y="11692"/>
                    <a:pt x="19391" y="12088"/>
                  </a:cubicBezTo>
                  <a:cubicBezTo>
                    <a:pt x="19882" y="12286"/>
                    <a:pt x="19882" y="12484"/>
                    <a:pt x="19882" y="12484"/>
                  </a:cubicBezTo>
                  <a:cubicBezTo>
                    <a:pt x="19882" y="12683"/>
                    <a:pt x="19882" y="12683"/>
                    <a:pt x="19636" y="12881"/>
                  </a:cubicBezTo>
                  <a:cubicBezTo>
                    <a:pt x="19636" y="12683"/>
                    <a:pt x="19636" y="12683"/>
                    <a:pt x="19636" y="12683"/>
                  </a:cubicBezTo>
                  <a:cubicBezTo>
                    <a:pt x="19636" y="12683"/>
                    <a:pt x="19636" y="12683"/>
                    <a:pt x="19636" y="12683"/>
                  </a:cubicBezTo>
                  <a:cubicBezTo>
                    <a:pt x="19391" y="12683"/>
                    <a:pt x="19391" y="12683"/>
                    <a:pt x="19145" y="12484"/>
                  </a:cubicBezTo>
                  <a:cubicBezTo>
                    <a:pt x="19145" y="12683"/>
                    <a:pt x="18900" y="12683"/>
                    <a:pt x="18900" y="12683"/>
                  </a:cubicBezTo>
                  <a:cubicBezTo>
                    <a:pt x="19145" y="12881"/>
                    <a:pt x="19145" y="12881"/>
                    <a:pt x="19145" y="12881"/>
                  </a:cubicBezTo>
                  <a:cubicBezTo>
                    <a:pt x="19145" y="13079"/>
                    <a:pt x="18900" y="13079"/>
                    <a:pt x="18900" y="13079"/>
                  </a:cubicBezTo>
                  <a:cubicBezTo>
                    <a:pt x="18900" y="13277"/>
                    <a:pt x="18900" y="13277"/>
                    <a:pt x="18900" y="13277"/>
                  </a:cubicBezTo>
                  <a:cubicBezTo>
                    <a:pt x="18900" y="13277"/>
                    <a:pt x="18900" y="13277"/>
                    <a:pt x="18900" y="13277"/>
                  </a:cubicBezTo>
                  <a:cubicBezTo>
                    <a:pt x="18900" y="13277"/>
                    <a:pt x="18655" y="13277"/>
                    <a:pt x="18655" y="13079"/>
                  </a:cubicBezTo>
                  <a:cubicBezTo>
                    <a:pt x="18655" y="12881"/>
                    <a:pt x="18655" y="12881"/>
                    <a:pt x="18655" y="12881"/>
                  </a:cubicBezTo>
                  <a:cubicBezTo>
                    <a:pt x="18409" y="12881"/>
                    <a:pt x="18409" y="12881"/>
                    <a:pt x="18409" y="12881"/>
                  </a:cubicBezTo>
                  <a:cubicBezTo>
                    <a:pt x="18409" y="12881"/>
                    <a:pt x="18409" y="12881"/>
                    <a:pt x="18409" y="12881"/>
                  </a:cubicBezTo>
                  <a:cubicBezTo>
                    <a:pt x="18409" y="12881"/>
                    <a:pt x="18409" y="13079"/>
                    <a:pt x="18164" y="13277"/>
                  </a:cubicBezTo>
                  <a:cubicBezTo>
                    <a:pt x="17918" y="13277"/>
                    <a:pt x="17918" y="13277"/>
                    <a:pt x="17918" y="13277"/>
                  </a:cubicBezTo>
                  <a:cubicBezTo>
                    <a:pt x="17918" y="13277"/>
                    <a:pt x="17918" y="13277"/>
                    <a:pt x="17918" y="13277"/>
                  </a:cubicBezTo>
                  <a:cubicBezTo>
                    <a:pt x="17918" y="13277"/>
                    <a:pt x="17918" y="13277"/>
                    <a:pt x="17918" y="13277"/>
                  </a:cubicBezTo>
                  <a:cubicBezTo>
                    <a:pt x="17673" y="13277"/>
                    <a:pt x="17673" y="13277"/>
                    <a:pt x="17673" y="13079"/>
                  </a:cubicBezTo>
                  <a:cubicBezTo>
                    <a:pt x="17673" y="12881"/>
                    <a:pt x="17918" y="12881"/>
                    <a:pt x="17918" y="12881"/>
                  </a:cubicBezTo>
                  <a:cubicBezTo>
                    <a:pt x="17918" y="12683"/>
                    <a:pt x="17918" y="12683"/>
                    <a:pt x="17673" y="12683"/>
                  </a:cubicBezTo>
                  <a:cubicBezTo>
                    <a:pt x="17673" y="12881"/>
                    <a:pt x="17673" y="12881"/>
                    <a:pt x="17427" y="12881"/>
                  </a:cubicBezTo>
                  <a:cubicBezTo>
                    <a:pt x="17427" y="12881"/>
                    <a:pt x="17427" y="12881"/>
                    <a:pt x="17427" y="12881"/>
                  </a:cubicBezTo>
                  <a:cubicBezTo>
                    <a:pt x="17182" y="12881"/>
                    <a:pt x="17182" y="12881"/>
                    <a:pt x="17182" y="13079"/>
                  </a:cubicBezTo>
                  <a:cubicBezTo>
                    <a:pt x="17182" y="12881"/>
                    <a:pt x="17182" y="12881"/>
                    <a:pt x="17182" y="12881"/>
                  </a:cubicBezTo>
                  <a:cubicBezTo>
                    <a:pt x="17182" y="12683"/>
                    <a:pt x="17427" y="12484"/>
                    <a:pt x="17673" y="12484"/>
                  </a:cubicBezTo>
                  <a:cubicBezTo>
                    <a:pt x="17918" y="12484"/>
                    <a:pt x="17918" y="12484"/>
                    <a:pt x="17918" y="12484"/>
                  </a:cubicBezTo>
                  <a:cubicBezTo>
                    <a:pt x="18164" y="12286"/>
                    <a:pt x="18409" y="12088"/>
                    <a:pt x="18409" y="12088"/>
                  </a:cubicBezTo>
                  <a:cubicBezTo>
                    <a:pt x="18409" y="11890"/>
                    <a:pt x="18409" y="11890"/>
                    <a:pt x="18409" y="11890"/>
                  </a:cubicBezTo>
                  <a:cubicBezTo>
                    <a:pt x="17673" y="12088"/>
                    <a:pt x="16200" y="12484"/>
                    <a:pt x="14727" y="12484"/>
                  </a:cubicBezTo>
                  <a:cubicBezTo>
                    <a:pt x="12764" y="12484"/>
                    <a:pt x="14236" y="10503"/>
                    <a:pt x="12764" y="10503"/>
                  </a:cubicBezTo>
                  <a:cubicBezTo>
                    <a:pt x="11291" y="10503"/>
                    <a:pt x="10800" y="11692"/>
                    <a:pt x="9082" y="11692"/>
                  </a:cubicBezTo>
                  <a:cubicBezTo>
                    <a:pt x="8591" y="11692"/>
                    <a:pt x="8100" y="11692"/>
                    <a:pt x="7855" y="11692"/>
                  </a:cubicBezTo>
                  <a:cubicBezTo>
                    <a:pt x="7855" y="12088"/>
                    <a:pt x="7855" y="12286"/>
                    <a:pt x="7364" y="12286"/>
                  </a:cubicBezTo>
                  <a:cubicBezTo>
                    <a:pt x="6873" y="12286"/>
                    <a:pt x="5891" y="12484"/>
                    <a:pt x="3927" y="12484"/>
                  </a:cubicBezTo>
                  <a:cubicBezTo>
                    <a:pt x="3682" y="13079"/>
                    <a:pt x="3436" y="13079"/>
                    <a:pt x="3191" y="13079"/>
                  </a:cubicBezTo>
                  <a:cubicBezTo>
                    <a:pt x="3191" y="13079"/>
                    <a:pt x="2945" y="13079"/>
                    <a:pt x="2945" y="12881"/>
                  </a:cubicBezTo>
                  <a:cubicBezTo>
                    <a:pt x="3191" y="12881"/>
                    <a:pt x="3191" y="12881"/>
                    <a:pt x="3191" y="12881"/>
                  </a:cubicBezTo>
                  <a:cubicBezTo>
                    <a:pt x="3191" y="12881"/>
                    <a:pt x="2945" y="12881"/>
                    <a:pt x="2945" y="12683"/>
                  </a:cubicBezTo>
                  <a:cubicBezTo>
                    <a:pt x="2945" y="12683"/>
                    <a:pt x="2945" y="12683"/>
                    <a:pt x="3191" y="12683"/>
                  </a:cubicBezTo>
                  <a:cubicBezTo>
                    <a:pt x="2945" y="12683"/>
                    <a:pt x="2945" y="12683"/>
                    <a:pt x="2945" y="12683"/>
                  </a:cubicBezTo>
                  <a:cubicBezTo>
                    <a:pt x="2700" y="12683"/>
                    <a:pt x="2455" y="12881"/>
                    <a:pt x="2209" y="12881"/>
                  </a:cubicBezTo>
                  <a:cubicBezTo>
                    <a:pt x="1964" y="12881"/>
                    <a:pt x="1964" y="12881"/>
                    <a:pt x="1964" y="12683"/>
                  </a:cubicBezTo>
                  <a:cubicBezTo>
                    <a:pt x="1718" y="12683"/>
                    <a:pt x="1718" y="12881"/>
                    <a:pt x="1718" y="12881"/>
                  </a:cubicBezTo>
                  <a:cubicBezTo>
                    <a:pt x="1473" y="12683"/>
                    <a:pt x="1718" y="12484"/>
                    <a:pt x="1964" y="12484"/>
                  </a:cubicBezTo>
                  <a:close/>
                  <a:moveTo>
                    <a:pt x="10555" y="13079"/>
                  </a:moveTo>
                  <a:cubicBezTo>
                    <a:pt x="10555" y="13079"/>
                    <a:pt x="10555" y="13079"/>
                    <a:pt x="10309" y="13079"/>
                  </a:cubicBezTo>
                  <a:cubicBezTo>
                    <a:pt x="10064" y="13079"/>
                    <a:pt x="10064" y="13673"/>
                    <a:pt x="9573" y="13475"/>
                  </a:cubicBezTo>
                  <a:cubicBezTo>
                    <a:pt x="9327" y="13475"/>
                    <a:pt x="9327" y="13475"/>
                    <a:pt x="9573" y="13475"/>
                  </a:cubicBezTo>
                  <a:cubicBezTo>
                    <a:pt x="9327" y="13475"/>
                    <a:pt x="9327" y="13277"/>
                    <a:pt x="9327" y="13277"/>
                  </a:cubicBezTo>
                  <a:cubicBezTo>
                    <a:pt x="9573" y="13079"/>
                    <a:pt x="9818" y="13079"/>
                    <a:pt x="9818" y="13079"/>
                  </a:cubicBezTo>
                  <a:cubicBezTo>
                    <a:pt x="9818" y="12881"/>
                    <a:pt x="9818" y="12881"/>
                    <a:pt x="9573" y="12881"/>
                  </a:cubicBezTo>
                  <a:cubicBezTo>
                    <a:pt x="9573" y="12881"/>
                    <a:pt x="9327" y="13277"/>
                    <a:pt x="9082" y="13079"/>
                  </a:cubicBezTo>
                  <a:cubicBezTo>
                    <a:pt x="9082" y="12881"/>
                    <a:pt x="9082" y="12881"/>
                    <a:pt x="9082" y="12881"/>
                  </a:cubicBezTo>
                  <a:cubicBezTo>
                    <a:pt x="9082" y="12881"/>
                    <a:pt x="8836" y="12881"/>
                    <a:pt x="8836" y="13079"/>
                  </a:cubicBezTo>
                  <a:cubicBezTo>
                    <a:pt x="8836" y="12881"/>
                    <a:pt x="8836" y="12683"/>
                    <a:pt x="9082" y="12683"/>
                  </a:cubicBezTo>
                  <a:cubicBezTo>
                    <a:pt x="9327" y="12683"/>
                    <a:pt x="9573" y="12683"/>
                    <a:pt x="9573" y="12683"/>
                  </a:cubicBezTo>
                  <a:cubicBezTo>
                    <a:pt x="9573" y="12484"/>
                    <a:pt x="9573" y="12484"/>
                    <a:pt x="9573" y="12484"/>
                  </a:cubicBezTo>
                  <a:cubicBezTo>
                    <a:pt x="9327" y="12484"/>
                    <a:pt x="9082" y="12683"/>
                    <a:pt x="9082" y="12484"/>
                  </a:cubicBezTo>
                  <a:cubicBezTo>
                    <a:pt x="8836" y="12484"/>
                    <a:pt x="8836" y="12484"/>
                    <a:pt x="8836" y="12484"/>
                  </a:cubicBezTo>
                  <a:cubicBezTo>
                    <a:pt x="8836" y="12286"/>
                    <a:pt x="9082" y="12088"/>
                    <a:pt x="9327" y="12088"/>
                  </a:cubicBezTo>
                  <a:cubicBezTo>
                    <a:pt x="9573" y="12088"/>
                    <a:pt x="10064" y="12484"/>
                    <a:pt x="10309" y="12484"/>
                  </a:cubicBezTo>
                  <a:cubicBezTo>
                    <a:pt x="10555" y="12484"/>
                    <a:pt x="10800" y="12484"/>
                    <a:pt x="10800" y="12484"/>
                  </a:cubicBezTo>
                  <a:cubicBezTo>
                    <a:pt x="11045" y="12484"/>
                    <a:pt x="11045" y="12484"/>
                    <a:pt x="11291" y="12484"/>
                  </a:cubicBezTo>
                  <a:cubicBezTo>
                    <a:pt x="11536" y="12484"/>
                    <a:pt x="11536" y="12286"/>
                    <a:pt x="11291" y="12088"/>
                  </a:cubicBezTo>
                  <a:cubicBezTo>
                    <a:pt x="11291" y="11692"/>
                    <a:pt x="11536" y="11097"/>
                    <a:pt x="11782" y="10899"/>
                  </a:cubicBezTo>
                  <a:cubicBezTo>
                    <a:pt x="12273" y="10899"/>
                    <a:pt x="12518" y="10701"/>
                    <a:pt x="13009" y="10899"/>
                  </a:cubicBezTo>
                  <a:cubicBezTo>
                    <a:pt x="13255" y="11097"/>
                    <a:pt x="13255" y="11097"/>
                    <a:pt x="13255" y="11097"/>
                  </a:cubicBezTo>
                  <a:cubicBezTo>
                    <a:pt x="13255" y="11494"/>
                    <a:pt x="13255" y="11494"/>
                    <a:pt x="13255" y="11890"/>
                  </a:cubicBezTo>
                  <a:cubicBezTo>
                    <a:pt x="13009" y="11692"/>
                    <a:pt x="12518" y="11890"/>
                    <a:pt x="12518" y="12088"/>
                  </a:cubicBezTo>
                  <a:cubicBezTo>
                    <a:pt x="12273" y="12286"/>
                    <a:pt x="12518" y="12484"/>
                    <a:pt x="12518" y="12683"/>
                  </a:cubicBezTo>
                  <a:cubicBezTo>
                    <a:pt x="12518" y="12881"/>
                    <a:pt x="12518" y="12881"/>
                    <a:pt x="12273" y="13079"/>
                  </a:cubicBezTo>
                  <a:cubicBezTo>
                    <a:pt x="12027" y="13079"/>
                    <a:pt x="11782" y="13079"/>
                    <a:pt x="11291" y="13079"/>
                  </a:cubicBezTo>
                  <a:cubicBezTo>
                    <a:pt x="11291" y="13079"/>
                    <a:pt x="11291" y="13079"/>
                    <a:pt x="11291" y="13079"/>
                  </a:cubicBezTo>
                  <a:cubicBezTo>
                    <a:pt x="11291" y="13277"/>
                    <a:pt x="11045" y="13277"/>
                    <a:pt x="11045" y="13475"/>
                  </a:cubicBezTo>
                  <a:cubicBezTo>
                    <a:pt x="10800" y="13475"/>
                    <a:pt x="10555" y="13475"/>
                    <a:pt x="10309" y="13475"/>
                  </a:cubicBezTo>
                  <a:cubicBezTo>
                    <a:pt x="10555" y="13475"/>
                    <a:pt x="10555" y="13277"/>
                    <a:pt x="10555" y="13277"/>
                  </a:cubicBezTo>
                  <a:cubicBezTo>
                    <a:pt x="10309" y="13277"/>
                    <a:pt x="10555" y="13079"/>
                    <a:pt x="10555" y="13079"/>
                  </a:cubicBezTo>
                  <a:close/>
                  <a:moveTo>
                    <a:pt x="11782" y="13872"/>
                  </a:moveTo>
                  <a:cubicBezTo>
                    <a:pt x="12273" y="13872"/>
                    <a:pt x="12273" y="14070"/>
                    <a:pt x="12273" y="14070"/>
                  </a:cubicBezTo>
                  <a:cubicBezTo>
                    <a:pt x="12518" y="14070"/>
                    <a:pt x="12518" y="14070"/>
                    <a:pt x="12518" y="14070"/>
                  </a:cubicBezTo>
                  <a:cubicBezTo>
                    <a:pt x="12518" y="14070"/>
                    <a:pt x="12764" y="13872"/>
                    <a:pt x="13009" y="13872"/>
                  </a:cubicBezTo>
                  <a:cubicBezTo>
                    <a:pt x="13500" y="13872"/>
                    <a:pt x="13745" y="14070"/>
                    <a:pt x="13745" y="14070"/>
                  </a:cubicBezTo>
                  <a:cubicBezTo>
                    <a:pt x="13745" y="14664"/>
                    <a:pt x="12764" y="14862"/>
                    <a:pt x="12518" y="14862"/>
                  </a:cubicBezTo>
                  <a:cubicBezTo>
                    <a:pt x="12273" y="14862"/>
                    <a:pt x="12273" y="14862"/>
                    <a:pt x="12273" y="14862"/>
                  </a:cubicBezTo>
                  <a:cubicBezTo>
                    <a:pt x="12027" y="14862"/>
                    <a:pt x="11291" y="14664"/>
                    <a:pt x="11291" y="14070"/>
                  </a:cubicBezTo>
                  <a:cubicBezTo>
                    <a:pt x="11291" y="14070"/>
                    <a:pt x="11291" y="13872"/>
                    <a:pt x="11782" y="13872"/>
                  </a:cubicBezTo>
                  <a:close/>
                  <a:moveTo>
                    <a:pt x="5891" y="17439"/>
                  </a:moveTo>
                  <a:cubicBezTo>
                    <a:pt x="5645" y="17439"/>
                    <a:pt x="5645" y="17240"/>
                    <a:pt x="5400" y="17240"/>
                  </a:cubicBezTo>
                  <a:cubicBezTo>
                    <a:pt x="5155" y="16844"/>
                    <a:pt x="4909" y="16250"/>
                    <a:pt x="4664" y="15853"/>
                  </a:cubicBezTo>
                  <a:cubicBezTo>
                    <a:pt x="4173" y="15655"/>
                    <a:pt x="3927" y="15457"/>
                    <a:pt x="3927" y="15259"/>
                  </a:cubicBezTo>
                  <a:cubicBezTo>
                    <a:pt x="3682" y="15259"/>
                    <a:pt x="3682" y="15457"/>
                    <a:pt x="3436" y="15457"/>
                  </a:cubicBezTo>
                  <a:cubicBezTo>
                    <a:pt x="3191" y="15457"/>
                    <a:pt x="2945" y="15457"/>
                    <a:pt x="2700" y="15061"/>
                  </a:cubicBezTo>
                  <a:cubicBezTo>
                    <a:pt x="2945" y="15061"/>
                    <a:pt x="2945" y="15061"/>
                    <a:pt x="2945" y="15061"/>
                  </a:cubicBezTo>
                  <a:cubicBezTo>
                    <a:pt x="3191" y="15061"/>
                    <a:pt x="3191" y="14862"/>
                    <a:pt x="3191" y="14862"/>
                  </a:cubicBezTo>
                  <a:cubicBezTo>
                    <a:pt x="3191" y="14862"/>
                    <a:pt x="3191" y="15061"/>
                    <a:pt x="3436" y="15061"/>
                  </a:cubicBezTo>
                  <a:cubicBezTo>
                    <a:pt x="3436" y="14862"/>
                    <a:pt x="3436" y="14862"/>
                    <a:pt x="3436" y="14862"/>
                  </a:cubicBezTo>
                  <a:cubicBezTo>
                    <a:pt x="3191" y="14664"/>
                    <a:pt x="3191" y="14664"/>
                    <a:pt x="3191" y="14664"/>
                  </a:cubicBezTo>
                  <a:cubicBezTo>
                    <a:pt x="2700" y="14664"/>
                    <a:pt x="2700" y="14466"/>
                    <a:pt x="2700" y="14466"/>
                  </a:cubicBezTo>
                  <a:cubicBezTo>
                    <a:pt x="2700" y="14466"/>
                    <a:pt x="2700" y="14466"/>
                    <a:pt x="2700" y="14466"/>
                  </a:cubicBezTo>
                  <a:cubicBezTo>
                    <a:pt x="2455" y="14466"/>
                    <a:pt x="2455" y="14466"/>
                    <a:pt x="2455" y="14466"/>
                  </a:cubicBezTo>
                  <a:cubicBezTo>
                    <a:pt x="2700" y="14268"/>
                    <a:pt x="2700" y="14268"/>
                    <a:pt x="2945" y="14268"/>
                  </a:cubicBezTo>
                  <a:cubicBezTo>
                    <a:pt x="3191" y="14268"/>
                    <a:pt x="3191" y="14268"/>
                    <a:pt x="3436" y="14466"/>
                  </a:cubicBezTo>
                  <a:cubicBezTo>
                    <a:pt x="3436" y="14268"/>
                    <a:pt x="3436" y="14268"/>
                    <a:pt x="3436" y="14268"/>
                  </a:cubicBezTo>
                  <a:cubicBezTo>
                    <a:pt x="3436" y="14268"/>
                    <a:pt x="3436" y="14268"/>
                    <a:pt x="3436" y="14070"/>
                  </a:cubicBezTo>
                  <a:cubicBezTo>
                    <a:pt x="3191" y="14070"/>
                    <a:pt x="3191" y="14070"/>
                    <a:pt x="3191" y="14070"/>
                  </a:cubicBezTo>
                  <a:cubicBezTo>
                    <a:pt x="3191" y="13872"/>
                    <a:pt x="3191" y="13872"/>
                    <a:pt x="3191" y="13872"/>
                  </a:cubicBezTo>
                  <a:cubicBezTo>
                    <a:pt x="3191" y="13872"/>
                    <a:pt x="3191" y="13872"/>
                    <a:pt x="2945" y="13872"/>
                  </a:cubicBezTo>
                  <a:cubicBezTo>
                    <a:pt x="3191" y="13673"/>
                    <a:pt x="3191" y="13673"/>
                    <a:pt x="3436" y="13673"/>
                  </a:cubicBezTo>
                  <a:cubicBezTo>
                    <a:pt x="3682" y="13673"/>
                    <a:pt x="3927" y="14070"/>
                    <a:pt x="3927" y="14268"/>
                  </a:cubicBezTo>
                  <a:cubicBezTo>
                    <a:pt x="3927" y="14268"/>
                    <a:pt x="4173" y="14070"/>
                    <a:pt x="3927" y="14070"/>
                  </a:cubicBezTo>
                  <a:cubicBezTo>
                    <a:pt x="3927" y="14070"/>
                    <a:pt x="3927" y="14070"/>
                    <a:pt x="3927" y="13872"/>
                  </a:cubicBezTo>
                  <a:cubicBezTo>
                    <a:pt x="3927" y="13872"/>
                    <a:pt x="4173" y="13872"/>
                    <a:pt x="4173" y="13673"/>
                  </a:cubicBezTo>
                  <a:cubicBezTo>
                    <a:pt x="3927" y="13673"/>
                    <a:pt x="3927" y="13673"/>
                    <a:pt x="3927" y="13673"/>
                  </a:cubicBezTo>
                  <a:cubicBezTo>
                    <a:pt x="4173" y="13673"/>
                    <a:pt x="4173" y="13673"/>
                    <a:pt x="4173" y="13673"/>
                  </a:cubicBezTo>
                  <a:cubicBezTo>
                    <a:pt x="4173" y="13673"/>
                    <a:pt x="4664" y="13673"/>
                    <a:pt x="4664" y="13872"/>
                  </a:cubicBezTo>
                  <a:cubicBezTo>
                    <a:pt x="4664" y="14268"/>
                    <a:pt x="4418" y="14466"/>
                    <a:pt x="4418" y="14466"/>
                  </a:cubicBezTo>
                  <a:cubicBezTo>
                    <a:pt x="4418" y="14664"/>
                    <a:pt x="5645" y="16051"/>
                    <a:pt x="5891" y="16250"/>
                  </a:cubicBezTo>
                  <a:cubicBezTo>
                    <a:pt x="5891" y="16646"/>
                    <a:pt x="5645" y="17042"/>
                    <a:pt x="5891" y="17439"/>
                  </a:cubicBezTo>
                  <a:close/>
                  <a:moveTo>
                    <a:pt x="4909" y="14466"/>
                  </a:moveTo>
                  <a:cubicBezTo>
                    <a:pt x="4909" y="14466"/>
                    <a:pt x="4909" y="14466"/>
                    <a:pt x="4909" y="14466"/>
                  </a:cubicBezTo>
                  <a:cubicBezTo>
                    <a:pt x="5645" y="14466"/>
                    <a:pt x="5645" y="15259"/>
                    <a:pt x="6382" y="15259"/>
                  </a:cubicBezTo>
                  <a:cubicBezTo>
                    <a:pt x="6627" y="15259"/>
                    <a:pt x="6627" y="15061"/>
                    <a:pt x="6873" y="15061"/>
                  </a:cubicBezTo>
                  <a:cubicBezTo>
                    <a:pt x="7118" y="15061"/>
                    <a:pt x="7118" y="15061"/>
                    <a:pt x="7118" y="15259"/>
                  </a:cubicBezTo>
                  <a:cubicBezTo>
                    <a:pt x="7118" y="15457"/>
                    <a:pt x="7118" y="15457"/>
                    <a:pt x="6627" y="15457"/>
                  </a:cubicBezTo>
                  <a:cubicBezTo>
                    <a:pt x="5155" y="15457"/>
                    <a:pt x="5645" y="14862"/>
                    <a:pt x="4909" y="14466"/>
                  </a:cubicBezTo>
                  <a:close/>
                  <a:moveTo>
                    <a:pt x="1718" y="16250"/>
                  </a:moveTo>
                  <a:cubicBezTo>
                    <a:pt x="1718" y="16250"/>
                    <a:pt x="1718" y="15853"/>
                    <a:pt x="2209" y="15853"/>
                  </a:cubicBezTo>
                  <a:cubicBezTo>
                    <a:pt x="2700" y="15853"/>
                    <a:pt x="2700" y="16051"/>
                    <a:pt x="2700" y="16250"/>
                  </a:cubicBezTo>
                  <a:cubicBezTo>
                    <a:pt x="2945" y="16250"/>
                    <a:pt x="2945" y="16250"/>
                    <a:pt x="2945" y="16250"/>
                  </a:cubicBezTo>
                  <a:cubicBezTo>
                    <a:pt x="2945" y="16051"/>
                    <a:pt x="3191" y="15853"/>
                    <a:pt x="3436" y="15853"/>
                  </a:cubicBezTo>
                  <a:cubicBezTo>
                    <a:pt x="4173" y="15853"/>
                    <a:pt x="4173" y="16250"/>
                    <a:pt x="4173" y="16250"/>
                  </a:cubicBezTo>
                  <a:cubicBezTo>
                    <a:pt x="4173" y="16646"/>
                    <a:pt x="3191" y="16844"/>
                    <a:pt x="2945" y="17042"/>
                  </a:cubicBezTo>
                  <a:cubicBezTo>
                    <a:pt x="2700" y="17042"/>
                    <a:pt x="2700" y="17042"/>
                    <a:pt x="2700" y="17042"/>
                  </a:cubicBezTo>
                  <a:cubicBezTo>
                    <a:pt x="2455" y="16844"/>
                    <a:pt x="1718" y="16646"/>
                    <a:pt x="1718" y="16250"/>
                  </a:cubicBezTo>
                  <a:close/>
                  <a:moveTo>
                    <a:pt x="12273" y="18231"/>
                  </a:moveTo>
                  <a:cubicBezTo>
                    <a:pt x="12273" y="18429"/>
                    <a:pt x="12518" y="18826"/>
                    <a:pt x="12518" y="19024"/>
                  </a:cubicBezTo>
                  <a:cubicBezTo>
                    <a:pt x="12518" y="19222"/>
                    <a:pt x="12518" y="19222"/>
                    <a:pt x="12273" y="19222"/>
                  </a:cubicBezTo>
                  <a:cubicBezTo>
                    <a:pt x="12273" y="19222"/>
                    <a:pt x="12027" y="19420"/>
                    <a:pt x="11536" y="19420"/>
                  </a:cubicBezTo>
                  <a:cubicBezTo>
                    <a:pt x="11536" y="19420"/>
                    <a:pt x="11536" y="19618"/>
                    <a:pt x="11536" y="19817"/>
                  </a:cubicBezTo>
                  <a:cubicBezTo>
                    <a:pt x="11536" y="20015"/>
                    <a:pt x="11291" y="20015"/>
                    <a:pt x="11045" y="20015"/>
                  </a:cubicBezTo>
                  <a:cubicBezTo>
                    <a:pt x="11045" y="20015"/>
                    <a:pt x="11045" y="20015"/>
                    <a:pt x="11045" y="20015"/>
                  </a:cubicBezTo>
                  <a:cubicBezTo>
                    <a:pt x="10800" y="19817"/>
                    <a:pt x="11045" y="19618"/>
                    <a:pt x="11045" y="19618"/>
                  </a:cubicBezTo>
                  <a:cubicBezTo>
                    <a:pt x="11045" y="19618"/>
                    <a:pt x="11045" y="19618"/>
                    <a:pt x="10800" y="19618"/>
                  </a:cubicBezTo>
                  <a:cubicBezTo>
                    <a:pt x="10555" y="19817"/>
                    <a:pt x="10800" y="20411"/>
                    <a:pt x="10064" y="20213"/>
                  </a:cubicBezTo>
                  <a:cubicBezTo>
                    <a:pt x="10064" y="20213"/>
                    <a:pt x="10064" y="20213"/>
                    <a:pt x="10064" y="20411"/>
                  </a:cubicBezTo>
                  <a:cubicBezTo>
                    <a:pt x="10064" y="20213"/>
                    <a:pt x="9818" y="20213"/>
                    <a:pt x="9818" y="20015"/>
                  </a:cubicBezTo>
                  <a:cubicBezTo>
                    <a:pt x="10064" y="20015"/>
                    <a:pt x="10309" y="19817"/>
                    <a:pt x="10309" y="19817"/>
                  </a:cubicBezTo>
                  <a:cubicBezTo>
                    <a:pt x="10309" y="19618"/>
                    <a:pt x="10309" y="19618"/>
                    <a:pt x="10064" y="19618"/>
                  </a:cubicBezTo>
                  <a:cubicBezTo>
                    <a:pt x="9818" y="19817"/>
                    <a:pt x="9818" y="20015"/>
                    <a:pt x="9573" y="19817"/>
                  </a:cubicBezTo>
                  <a:cubicBezTo>
                    <a:pt x="9573" y="19817"/>
                    <a:pt x="9573" y="19817"/>
                    <a:pt x="9573" y="19817"/>
                  </a:cubicBezTo>
                  <a:cubicBezTo>
                    <a:pt x="9573" y="19817"/>
                    <a:pt x="9327" y="19817"/>
                    <a:pt x="9327" y="20015"/>
                  </a:cubicBezTo>
                  <a:cubicBezTo>
                    <a:pt x="9327" y="19817"/>
                    <a:pt x="9327" y="19618"/>
                    <a:pt x="9573" y="19618"/>
                  </a:cubicBezTo>
                  <a:cubicBezTo>
                    <a:pt x="9818" y="19420"/>
                    <a:pt x="9818" y="19420"/>
                    <a:pt x="9818" y="19420"/>
                  </a:cubicBezTo>
                  <a:cubicBezTo>
                    <a:pt x="9818" y="19420"/>
                    <a:pt x="9818" y="19420"/>
                    <a:pt x="9818" y="19420"/>
                  </a:cubicBezTo>
                  <a:cubicBezTo>
                    <a:pt x="9818" y="19222"/>
                    <a:pt x="9573" y="19420"/>
                    <a:pt x="9573" y="19420"/>
                  </a:cubicBezTo>
                  <a:cubicBezTo>
                    <a:pt x="9327" y="19420"/>
                    <a:pt x="9327" y="19420"/>
                    <a:pt x="9327" y="19420"/>
                  </a:cubicBezTo>
                  <a:cubicBezTo>
                    <a:pt x="9082" y="19222"/>
                    <a:pt x="9327" y="19024"/>
                    <a:pt x="9573" y="19024"/>
                  </a:cubicBezTo>
                  <a:cubicBezTo>
                    <a:pt x="9818" y="19024"/>
                    <a:pt x="10309" y="19024"/>
                    <a:pt x="10555" y="19024"/>
                  </a:cubicBezTo>
                  <a:cubicBezTo>
                    <a:pt x="10800" y="19024"/>
                    <a:pt x="11045" y="19024"/>
                    <a:pt x="11045" y="19024"/>
                  </a:cubicBezTo>
                  <a:cubicBezTo>
                    <a:pt x="11291" y="19024"/>
                    <a:pt x="11291" y="19024"/>
                    <a:pt x="11291" y="19024"/>
                  </a:cubicBezTo>
                  <a:cubicBezTo>
                    <a:pt x="11536" y="18826"/>
                    <a:pt x="11536" y="18826"/>
                    <a:pt x="11291" y="18628"/>
                  </a:cubicBezTo>
                  <a:cubicBezTo>
                    <a:pt x="11045" y="18231"/>
                    <a:pt x="11536" y="17240"/>
                    <a:pt x="11782" y="17042"/>
                  </a:cubicBezTo>
                  <a:cubicBezTo>
                    <a:pt x="12027" y="17042"/>
                    <a:pt x="12518" y="16844"/>
                    <a:pt x="12764" y="16844"/>
                  </a:cubicBezTo>
                  <a:cubicBezTo>
                    <a:pt x="13009" y="17042"/>
                    <a:pt x="13009" y="17240"/>
                    <a:pt x="13009" y="17240"/>
                  </a:cubicBezTo>
                  <a:cubicBezTo>
                    <a:pt x="13009" y="17439"/>
                    <a:pt x="13009" y="17637"/>
                    <a:pt x="13009" y="17835"/>
                  </a:cubicBezTo>
                  <a:cubicBezTo>
                    <a:pt x="12764" y="17835"/>
                    <a:pt x="12518" y="18033"/>
                    <a:pt x="12273" y="18231"/>
                  </a:cubicBezTo>
                  <a:close/>
                  <a:moveTo>
                    <a:pt x="18655" y="18628"/>
                  </a:moveTo>
                  <a:cubicBezTo>
                    <a:pt x="18655" y="18628"/>
                    <a:pt x="18655" y="18628"/>
                    <a:pt x="18655" y="18628"/>
                  </a:cubicBezTo>
                  <a:cubicBezTo>
                    <a:pt x="18655" y="18628"/>
                    <a:pt x="18655" y="18628"/>
                    <a:pt x="18655" y="18628"/>
                  </a:cubicBezTo>
                  <a:cubicBezTo>
                    <a:pt x="18655" y="18628"/>
                    <a:pt x="18409" y="18628"/>
                    <a:pt x="18409" y="18429"/>
                  </a:cubicBezTo>
                  <a:cubicBezTo>
                    <a:pt x="18164" y="18628"/>
                    <a:pt x="18164" y="18628"/>
                    <a:pt x="18164" y="18628"/>
                  </a:cubicBezTo>
                  <a:cubicBezTo>
                    <a:pt x="18164" y="18826"/>
                    <a:pt x="18164" y="18826"/>
                    <a:pt x="18164" y="18826"/>
                  </a:cubicBezTo>
                  <a:cubicBezTo>
                    <a:pt x="18409" y="19024"/>
                    <a:pt x="18164" y="19024"/>
                    <a:pt x="18164" y="19024"/>
                  </a:cubicBezTo>
                  <a:cubicBezTo>
                    <a:pt x="18164" y="19222"/>
                    <a:pt x="18164" y="19222"/>
                    <a:pt x="18164" y="19222"/>
                  </a:cubicBezTo>
                  <a:cubicBezTo>
                    <a:pt x="18164" y="19222"/>
                    <a:pt x="18164" y="19222"/>
                    <a:pt x="18164" y="19222"/>
                  </a:cubicBezTo>
                  <a:cubicBezTo>
                    <a:pt x="18164" y="19222"/>
                    <a:pt x="17918" y="19222"/>
                    <a:pt x="17918" y="19024"/>
                  </a:cubicBezTo>
                  <a:cubicBezTo>
                    <a:pt x="17918" y="19024"/>
                    <a:pt x="17918" y="19024"/>
                    <a:pt x="17918" y="19024"/>
                  </a:cubicBezTo>
                  <a:cubicBezTo>
                    <a:pt x="17673" y="18826"/>
                    <a:pt x="17673" y="18826"/>
                    <a:pt x="17673" y="18826"/>
                  </a:cubicBezTo>
                  <a:cubicBezTo>
                    <a:pt x="17673" y="18826"/>
                    <a:pt x="17673" y="18826"/>
                    <a:pt x="17673" y="19024"/>
                  </a:cubicBezTo>
                  <a:cubicBezTo>
                    <a:pt x="17673" y="19024"/>
                    <a:pt x="17673" y="19222"/>
                    <a:pt x="17427" y="19222"/>
                  </a:cubicBezTo>
                  <a:cubicBezTo>
                    <a:pt x="17427" y="19222"/>
                    <a:pt x="17427" y="19222"/>
                    <a:pt x="17182" y="19222"/>
                  </a:cubicBezTo>
                  <a:cubicBezTo>
                    <a:pt x="17182" y="19222"/>
                    <a:pt x="17182" y="19222"/>
                    <a:pt x="17182" y="19420"/>
                  </a:cubicBezTo>
                  <a:cubicBezTo>
                    <a:pt x="17182" y="19420"/>
                    <a:pt x="17182" y="19420"/>
                    <a:pt x="17182" y="19420"/>
                  </a:cubicBezTo>
                  <a:cubicBezTo>
                    <a:pt x="17182" y="19222"/>
                    <a:pt x="17182" y="19222"/>
                    <a:pt x="17182" y="19222"/>
                  </a:cubicBezTo>
                  <a:cubicBezTo>
                    <a:pt x="16936" y="19024"/>
                    <a:pt x="17182" y="19024"/>
                    <a:pt x="17182" y="18826"/>
                  </a:cubicBezTo>
                  <a:cubicBezTo>
                    <a:pt x="17182" y="18826"/>
                    <a:pt x="17182" y="18826"/>
                    <a:pt x="17182" y="18826"/>
                  </a:cubicBezTo>
                  <a:cubicBezTo>
                    <a:pt x="16936" y="18826"/>
                    <a:pt x="16936" y="18826"/>
                    <a:pt x="16936" y="19024"/>
                  </a:cubicBezTo>
                  <a:cubicBezTo>
                    <a:pt x="16691" y="19024"/>
                    <a:pt x="16691" y="19024"/>
                    <a:pt x="16691" y="19024"/>
                  </a:cubicBezTo>
                  <a:cubicBezTo>
                    <a:pt x="16691" y="19024"/>
                    <a:pt x="16691" y="19024"/>
                    <a:pt x="16691" y="19222"/>
                  </a:cubicBezTo>
                  <a:cubicBezTo>
                    <a:pt x="16691" y="19024"/>
                    <a:pt x="16445" y="19024"/>
                    <a:pt x="16445" y="19024"/>
                  </a:cubicBezTo>
                  <a:cubicBezTo>
                    <a:pt x="16445" y="18826"/>
                    <a:pt x="16691" y="18628"/>
                    <a:pt x="16936" y="18429"/>
                  </a:cubicBezTo>
                  <a:cubicBezTo>
                    <a:pt x="16936" y="18429"/>
                    <a:pt x="16936" y="18429"/>
                    <a:pt x="17182" y="18429"/>
                  </a:cubicBezTo>
                  <a:cubicBezTo>
                    <a:pt x="17427" y="18429"/>
                    <a:pt x="17427" y="18231"/>
                    <a:pt x="17427" y="18033"/>
                  </a:cubicBezTo>
                  <a:cubicBezTo>
                    <a:pt x="17427" y="18033"/>
                    <a:pt x="17427" y="18033"/>
                    <a:pt x="17427" y="18033"/>
                  </a:cubicBezTo>
                  <a:cubicBezTo>
                    <a:pt x="16936" y="18033"/>
                    <a:pt x="15709" y="18826"/>
                    <a:pt x="14236" y="18826"/>
                  </a:cubicBezTo>
                  <a:cubicBezTo>
                    <a:pt x="12764" y="18826"/>
                    <a:pt x="13991" y="16646"/>
                    <a:pt x="12518" y="16646"/>
                  </a:cubicBezTo>
                  <a:cubicBezTo>
                    <a:pt x="11291" y="16646"/>
                    <a:pt x="10800" y="17835"/>
                    <a:pt x="9327" y="17835"/>
                  </a:cubicBezTo>
                  <a:cubicBezTo>
                    <a:pt x="8836" y="17835"/>
                    <a:pt x="8345" y="17835"/>
                    <a:pt x="8100" y="17835"/>
                  </a:cubicBezTo>
                  <a:cubicBezTo>
                    <a:pt x="8100" y="18231"/>
                    <a:pt x="8100" y="18429"/>
                    <a:pt x="7855" y="18429"/>
                  </a:cubicBezTo>
                  <a:cubicBezTo>
                    <a:pt x="7364" y="18429"/>
                    <a:pt x="6873" y="18628"/>
                    <a:pt x="4909" y="18628"/>
                  </a:cubicBezTo>
                  <a:cubicBezTo>
                    <a:pt x="4909" y="19024"/>
                    <a:pt x="4664" y="19222"/>
                    <a:pt x="4418" y="19222"/>
                  </a:cubicBezTo>
                  <a:cubicBezTo>
                    <a:pt x="4418" y="19222"/>
                    <a:pt x="4418" y="19222"/>
                    <a:pt x="4173" y="19024"/>
                  </a:cubicBezTo>
                  <a:cubicBezTo>
                    <a:pt x="4418" y="19024"/>
                    <a:pt x="4418" y="19024"/>
                    <a:pt x="4418" y="19024"/>
                  </a:cubicBezTo>
                  <a:cubicBezTo>
                    <a:pt x="4418" y="19024"/>
                    <a:pt x="4418" y="19024"/>
                    <a:pt x="4418" y="18826"/>
                  </a:cubicBezTo>
                  <a:cubicBezTo>
                    <a:pt x="4418" y="18826"/>
                    <a:pt x="4418" y="18826"/>
                    <a:pt x="4418" y="18826"/>
                  </a:cubicBezTo>
                  <a:cubicBezTo>
                    <a:pt x="4418" y="18826"/>
                    <a:pt x="4418" y="18826"/>
                    <a:pt x="4418" y="18826"/>
                  </a:cubicBezTo>
                  <a:cubicBezTo>
                    <a:pt x="4173" y="18826"/>
                    <a:pt x="3927" y="19024"/>
                    <a:pt x="3436" y="19024"/>
                  </a:cubicBezTo>
                  <a:cubicBezTo>
                    <a:pt x="3436" y="19024"/>
                    <a:pt x="3191" y="19024"/>
                    <a:pt x="3191" y="18826"/>
                  </a:cubicBezTo>
                  <a:cubicBezTo>
                    <a:pt x="3191" y="18826"/>
                    <a:pt x="3191" y="19024"/>
                    <a:pt x="2945" y="19024"/>
                  </a:cubicBezTo>
                  <a:cubicBezTo>
                    <a:pt x="2945" y="18826"/>
                    <a:pt x="3191" y="18628"/>
                    <a:pt x="3436" y="18628"/>
                  </a:cubicBezTo>
                  <a:cubicBezTo>
                    <a:pt x="3682" y="18628"/>
                    <a:pt x="3682" y="18628"/>
                    <a:pt x="3682" y="18628"/>
                  </a:cubicBezTo>
                  <a:cubicBezTo>
                    <a:pt x="3682" y="18429"/>
                    <a:pt x="3682" y="18429"/>
                    <a:pt x="3682" y="18429"/>
                  </a:cubicBezTo>
                  <a:cubicBezTo>
                    <a:pt x="3436" y="18429"/>
                    <a:pt x="3436" y="18429"/>
                    <a:pt x="3436" y="18429"/>
                  </a:cubicBezTo>
                  <a:cubicBezTo>
                    <a:pt x="3191" y="18429"/>
                    <a:pt x="2945" y="18429"/>
                    <a:pt x="2945" y="18231"/>
                  </a:cubicBezTo>
                  <a:cubicBezTo>
                    <a:pt x="2945" y="18231"/>
                    <a:pt x="2945" y="18231"/>
                    <a:pt x="2945" y="18231"/>
                  </a:cubicBezTo>
                  <a:cubicBezTo>
                    <a:pt x="2945" y="18231"/>
                    <a:pt x="2945" y="18429"/>
                    <a:pt x="2700" y="18429"/>
                  </a:cubicBezTo>
                  <a:cubicBezTo>
                    <a:pt x="2700" y="18231"/>
                    <a:pt x="2945" y="18033"/>
                    <a:pt x="3191" y="18033"/>
                  </a:cubicBezTo>
                  <a:cubicBezTo>
                    <a:pt x="3436" y="18033"/>
                    <a:pt x="3436" y="18033"/>
                    <a:pt x="3682" y="18231"/>
                  </a:cubicBezTo>
                  <a:cubicBezTo>
                    <a:pt x="3682" y="18033"/>
                    <a:pt x="3682" y="18033"/>
                    <a:pt x="3682" y="18033"/>
                  </a:cubicBezTo>
                  <a:cubicBezTo>
                    <a:pt x="3436" y="17835"/>
                    <a:pt x="3436" y="17835"/>
                    <a:pt x="3436" y="17835"/>
                  </a:cubicBezTo>
                  <a:cubicBezTo>
                    <a:pt x="3191" y="17835"/>
                    <a:pt x="3191" y="17637"/>
                    <a:pt x="3191" y="17637"/>
                  </a:cubicBezTo>
                  <a:cubicBezTo>
                    <a:pt x="2945" y="17637"/>
                    <a:pt x="2945" y="17835"/>
                    <a:pt x="2945" y="17835"/>
                  </a:cubicBezTo>
                  <a:cubicBezTo>
                    <a:pt x="2945" y="17637"/>
                    <a:pt x="3191" y="17439"/>
                    <a:pt x="3436" y="17439"/>
                  </a:cubicBezTo>
                  <a:cubicBezTo>
                    <a:pt x="3927" y="17439"/>
                    <a:pt x="3927" y="17835"/>
                    <a:pt x="4664" y="17835"/>
                  </a:cubicBezTo>
                  <a:cubicBezTo>
                    <a:pt x="5645" y="17835"/>
                    <a:pt x="6136" y="17835"/>
                    <a:pt x="6382" y="17637"/>
                  </a:cubicBezTo>
                  <a:cubicBezTo>
                    <a:pt x="6382" y="17439"/>
                    <a:pt x="6136" y="17439"/>
                    <a:pt x="6136" y="17042"/>
                  </a:cubicBezTo>
                  <a:cubicBezTo>
                    <a:pt x="6136" y="16844"/>
                    <a:pt x="6382" y="16448"/>
                    <a:pt x="6382" y="16250"/>
                  </a:cubicBezTo>
                  <a:cubicBezTo>
                    <a:pt x="6382" y="16250"/>
                    <a:pt x="6382" y="16250"/>
                    <a:pt x="6382" y="16250"/>
                  </a:cubicBezTo>
                  <a:cubicBezTo>
                    <a:pt x="6136" y="16250"/>
                    <a:pt x="5891" y="16250"/>
                    <a:pt x="5891" y="16051"/>
                  </a:cubicBezTo>
                  <a:cubicBezTo>
                    <a:pt x="5891" y="15853"/>
                    <a:pt x="6136" y="15655"/>
                    <a:pt x="6136" y="15655"/>
                  </a:cubicBezTo>
                  <a:cubicBezTo>
                    <a:pt x="6382" y="15655"/>
                    <a:pt x="6382" y="15655"/>
                    <a:pt x="6382" y="15655"/>
                  </a:cubicBezTo>
                  <a:cubicBezTo>
                    <a:pt x="6382" y="15655"/>
                    <a:pt x="6627" y="15853"/>
                    <a:pt x="6873" y="15853"/>
                  </a:cubicBezTo>
                  <a:cubicBezTo>
                    <a:pt x="7364" y="15853"/>
                    <a:pt x="7609" y="15655"/>
                    <a:pt x="7609" y="15457"/>
                  </a:cubicBezTo>
                  <a:cubicBezTo>
                    <a:pt x="7609" y="14862"/>
                    <a:pt x="7364" y="14862"/>
                    <a:pt x="6873" y="14862"/>
                  </a:cubicBezTo>
                  <a:cubicBezTo>
                    <a:pt x="6382" y="14862"/>
                    <a:pt x="6382" y="14862"/>
                    <a:pt x="6382" y="15061"/>
                  </a:cubicBezTo>
                  <a:cubicBezTo>
                    <a:pt x="6136" y="15061"/>
                    <a:pt x="6136" y="15061"/>
                    <a:pt x="6136" y="15061"/>
                  </a:cubicBezTo>
                  <a:cubicBezTo>
                    <a:pt x="6136" y="14862"/>
                    <a:pt x="5891" y="14664"/>
                    <a:pt x="5891" y="14466"/>
                  </a:cubicBezTo>
                  <a:cubicBezTo>
                    <a:pt x="5891" y="14268"/>
                    <a:pt x="6136" y="14268"/>
                    <a:pt x="6627" y="14268"/>
                  </a:cubicBezTo>
                  <a:cubicBezTo>
                    <a:pt x="6873" y="14268"/>
                    <a:pt x="6873" y="14268"/>
                    <a:pt x="7118" y="14268"/>
                  </a:cubicBezTo>
                  <a:cubicBezTo>
                    <a:pt x="6873" y="13277"/>
                    <a:pt x="6873" y="13277"/>
                    <a:pt x="6873" y="13277"/>
                  </a:cubicBezTo>
                  <a:cubicBezTo>
                    <a:pt x="6873" y="13277"/>
                    <a:pt x="6873" y="13277"/>
                    <a:pt x="6873" y="13277"/>
                  </a:cubicBezTo>
                  <a:cubicBezTo>
                    <a:pt x="7118" y="13475"/>
                    <a:pt x="7364" y="13673"/>
                    <a:pt x="7364" y="13673"/>
                  </a:cubicBezTo>
                  <a:cubicBezTo>
                    <a:pt x="7364" y="13673"/>
                    <a:pt x="7364" y="13673"/>
                    <a:pt x="7364" y="13673"/>
                  </a:cubicBezTo>
                  <a:cubicBezTo>
                    <a:pt x="7609" y="13475"/>
                    <a:pt x="7609" y="13277"/>
                    <a:pt x="7609" y="13277"/>
                  </a:cubicBezTo>
                  <a:cubicBezTo>
                    <a:pt x="7855" y="13277"/>
                    <a:pt x="7855" y="13277"/>
                    <a:pt x="7855" y="13277"/>
                  </a:cubicBezTo>
                  <a:cubicBezTo>
                    <a:pt x="7855" y="13475"/>
                    <a:pt x="8100" y="13673"/>
                    <a:pt x="8100" y="13673"/>
                  </a:cubicBezTo>
                  <a:cubicBezTo>
                    <a:pt x="8100" y="13673"/>
                    <a:pt x="8100" y="13673"/>
                    <a:pt x="8100" y="13673"/>
                  </a:cubicBezTo>
                  <a:cubicBezTo>
                    <a:pt x="8100" y="13673"/>
                    <a:pt x="8345" y="13475"/>
                    <a:pt x="8591" y="13277"/>
                  </a:cubicBezTo>
                  <a:cubicBezTo>
                    <a:pt x="8591" y="13277"/>
                    <a:pt x="8591" y="13277"/>
                    <a:pt x="8591" y="13277"/>
                  </a:cubicBezTo>
                  <a:cubicBezTo>
                    <a:pt x="8591" y="14070"/>
                    <a:pt x="8591" y="14070"/>
                    <a:pt x="8591" y="14070"/>
                  </a:cubicBezTo>
                  <a:cubicBezTo>
                    <a:pt x="8836" y="14070"/>
                    <a:pt x="9573" y="15061"/>
                    <a:pt x="9573" y="16051"/>
                  </a:cubicBezTo>
                  <a:cubicBezTo>
                    <a:pt x="10064" y="16051"/>
                    <a:pt x="11536" y="16051"/>
                    <a:pt x="11782" y="16051"/>
                  </a:cubicBezTo>
                  <a:cubicBezTo>
                    <a:pt x="10555" y="15853"/>
                    <a:pt x="9818" y="15457"/>
                    <a:pt x="9818" y="14070"/>
                  </a:cubicBezTo>
                  <a:cubicBezTo>
                    <a:pt x="10064" y="14070"/>
                    <a:pt x="10064" y="14070"/>
                    <a:pt x="10064" y="14070"/>
                  </a:cubicBezTo>
                  <a:cubicBezTo>
                    <a:pt x="10800" y="14268"/>
                    <a:pt x="11045" y="14664"/>
                    <a:pt x="11045" y="14862"/>
                  </a:cubicBezTo>
                  <a:cubicBezTo>
                    <a:pt x="11045" y="15061"/>
                    <a:pt x="10800" y="15061"/>
                    <a:pt x="10800" y="15259"/>
                  </a:cubicBezTo>
                  <a:cubicBezTo>
                    <a:pt x="10800" y="15457"/>
                    <a:pt x="11045" y="15655"/>
                    <a:pt x="11782" y="15655"/>
                  </a:cubicBezTo>
                  <a:cubicBezTo>
                    <a:pt x="13500" y="15655"/>
                    <a:pt x="13500" y="14268"/>
                    <a:pt x="15464" y="14268"/>
                  </a:cubicBezTo>
                  <a:cubicBezTo>
                    <a:pt x="16200" y="14268"/>
                    <a:pt x="17182" y="14466"/>
                    <a:pt x="17182" y="15457"/>
                  </a:cubicBezTo>
                  <a:cubicBezTo>
                    <a:pt x="17182" y="16646"/>
                    <a:pt x="15709" y="16844"/>
                    <a:pt x="15464" y="16844"/>
                  </a:cubicBezTo>
                  <a:cubicBezTo>
                    <a:pt x="15709" y="17042"/>
                    <a:pt x="14973" y="17835"/>
                    <a:pt x="15709" y="17835"/>
                  </a:cubicBezTo>
                  <a:cubicBezTo>
                    <a:pt x="16445" y="17637"/>
                    <a:pt x="17182" y="17240"/>
                    <a:pt x="17427" y="17240"/>
                  </a:cubicBezTo>
                  <a:cubicBezTo>
                    <a:pt x="17918" y="17042"/>
                    <a:pt x="17673" y="17637"/>
                    <a:pt x="18409" y="18033"/>
                  </a:cubicBezTo>
                  <a:cubicBezTo>
                    <a:pt x="18900" y="18231"/>
                    <a:pt x="18900" y="18231"/>
                    <a:pt x="18900" y="18429"/>
                  </a:cubicBezTo>
                  <a:cubicBezTo>
                    <a:pt x="18900" y="18429"/>
                    <a:pt x="18900" y="18628"/>
                    <a:pt x="18655" y="18628"/>
                  </a:cubicBezTo>
                  <a:close/>
                  <a:moveTo>
                    <a:pt x="18900" y="17042"/>
                  </a:moveTo>
                  <a:cubicBezTo>
                    <a:pt x="18655" y="17042"/>
                    <a:pt x="18655" y="17042"/>
                    <a:pt x="18655" y="17042"/>
                  </a:cubicBezTo>
                  <a:cubicBezTo>
                    <a:pt x="18409" y="16844"/>
                    <a:pt x="17673" y="16646"/>
                    <a:pt x="17673" y="16250"/>
                  </a:cubicBezTo>
                  <a:cubicBezTo>
                    <a:pt x="17673" y="16250"/>
                    <a:pt x="17673" y="15853"/>
                    <a:pt x="18164" y="15853"/>
                  </a:cubicBezTo>
                  <a:cubicBezTo>
                    <a:pt x="18655" y="15853"/>
                    <a:pt x="18655" y="16051"/>
                    <a:pt x="18655" y="16250"/>
                  </a:cubicBezTo>
                  <a:cubicBezTo>
                    <a:pt x="18900" y="16250"/>
                    <a:pt x="18900" y="16250"/>
                    <a:pt x="18900" y="16250"/>
                  </a:cubicBezTo>
                  <a:cubicBezTo>
                    <a:pt x="18900" y="16051"/>
                    <a:pt x="19145" y="15853"/>
                    <a:pt x="19391" y="15853"/>
                  </a:cubicBezTo>
                  <a:cubicBezTo>
                    <a:pt x="19882" y="15853"/>
                    <a:pt x="20127" y="16250"/>
                    <a:pt x="20127" y="16250"/>
                  </a:cubicBezTo>
                  <a:cubicBezTo>
                    <a:pt x="20127" y="16646"/>
                    <a:pt x="19145" y="16844"/>
                    <a:pt x="18900" y="17042"/>
                  </a:cubicBezTo>
                  <a:close/>
                  <a:moveTo>
                    <a:pt x="19391" y="10701"/>
                  </a:moveTo>
                  <a:cubicBezTo>
                    <a:pt x="19145" y="10701"/>
                    <a:pt x="19145" y="10701"/>
                    <a:pt x="19145" y="10701"/>
                  </a:cubicBezTo>
                  <a:cubicBezTo>
                    <a:pt x="18900" y="10503"/>
                    <a:pt x="18164" y="10503"/>
                    <a:pt x="18164" y="9908"/>
                  </a:cubicBezTo>
                  <a:cubicBezTo>
                    <a:pt x="18164" y="9908"/>
                    <a:pt x="18164" y="9710"/>
                    <a:pt x="18655" y="9710"/>
                  </a:cubicBezTo>
                  <a:cubicBezTo>
                    <a:pt x="19145" y="9710"/>
                    <a:pt x="19145" y="9908"/>
                    <a:pt x="19145" y="9908"/>
                  </a:cubicBezTo>
                  <a:cubicBezTo>
                    <a:pt x="19391" y="9908"/>
                    <a:pt x="19391" y="9908"/>
                    <a:pt x="19391" y="9908"/>
                  </a:cubicBezTo>
                  <a:cubicBezTo>
                    <a:pt x="19391" y="9908"/>
                    <a:pt x="19391" y="9710"/>
                    <a:pt x="19882" y="9710"/>
                  </a:cubicBezTo>
                  <a:cubicBezTo>
                    <a:pt x="20373" y="9710"/>
                    <a:pt x="20373" y="9908"/>
                    <a:pt x="20373" y="9908"/>
                  </a:cubicBezTo>
                  <a:cubicBezTo>
                    <a:pt x="20373" y="10503"/>
                    <a:pt x="19636" y="10503"/>
                    <a:pt x="19391" y="10701"/>
                  </a:cubicBezTo>
                  <a:close/>
                  <a:moveTo>
                    <a:pt x="19391" y="4558"/>
                  </a:moveTo>
                  <a:cubicBezTo>
                    <a:pt x="19391" y="4558"/>
                    <a:pt x="19391" y="4558"/>
                    <a:pt x="19391" y="4558"/>
                  </a:cubicBezTo>
                  <a:cubicBezTo>
                    <a:pt x="18900" y="4558"/>
                    <a:pt x="18164" y="4360"/>
                    <a:pt x="18164" y="3963"/>
                  </a:cubicBezTo>
                  <a:cubicBezTo>
                    <a:pt x="18164" y="3765"/>
                    <a:pt x="18164" y="3567"/>
                    <a:pt x="18655" y="3567"/>
                  </a:cubicBezTo>
                  <a:cubicBezTo>
                    <a:pt x="19145" y="3567"/>
                    <a:pt x="19145" y="3765"/>
                    <a:pt x="19145" y="3765"/>
                  </a:cubicBezTo>
                  <a:cubicBezTo>
                    <a:pt x="19636" y="3765"/>
                    <a:pt x="19636" y="3765"/>
                    <a:pt x="19636" y="3765"/>
                  </a:cubicBezTo>
                  <a:cubicBezTo>
                    <a:pt x="19636" y="3765"/>
                    <a:pt x="19636" y="3567"/>
                    <a:pt x="20127" y="3567"/>
                  </a:cubicBezTo>
                  <a:cubicBezTo>
                    <a:pt x="20618" y="3567"/>
                    <a:pt x="20618" y="3765"/>
                    <a:pt x="20618" y="3963"/>
                  </a:cubicBezTo>
                  <a:cubicBezTo>
                    <a:pt x="20618" y="4360"/>
                    <a:pt x="19636" y="4558"/>
                    <a:pt x="19391" y="455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95" name="Figur">
              <a:extLst>
                <a:ext uri="{FF2B5EF4-FFF2-40B4-BE49-F238E27FC236}">
                  <a16:creationId xmlns:a16="http://schemas.microsoft.com/office/drawing/2014/main" id="{DEAB341B-1E25-CFA9-F5D4-549034E02C3F}"/>
                </a:ext>
              </a:extLst>
            </p:cNvPr>
            <p:cNvSpPr/>
            <p:nvPr/>
          </p:nvSpPr>
          <p:spPr>
            <a:xfrm>
              <a:off x="1611312" y="1439862"/>
              <a:ext cx="66676" cy="3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257"/>
                  </a:moveTo>
                  <a:cubicBezTo>
                    <a:pt x="21600" y="3086"/>
                    <a:pt x="18514" y="0"/>
                    <a:pt x="15429" y="0"/>
                  </a:cubicBezTo>
                  <a:cubicBezTo>
                    <a:pt x="9257" y="0"/>
                    <a:pt x="7714" y="15429"/>
                    <a:pt x="0" y="18514"/>
                  </a:cubicBezTo>
                  <a:cubicBezTo>
                    <a:pt x="1543" y="18514"/>
                    <a:pt x="3086" y="18514"/>
                    <a:pt x="4629" y="18514"/>
                  </a:cubicBezTo>
                  <a:cubicBezTo>
                    <a:pt x="9257" y="18514"/>
                    <a:pt x="12343" y="18514"/>
                    <a:pt x="13886" y="21600"/>
                  </a:cubicBezTo>
                  <a:cubicBezTo>
                    <a:pt x="13886" y="21600"/>
                    <a:pt x="13886" y="21600"/>
                    <a:pt x="13886" y="21600"/>
                  </a:cubicBezTo>
                  <a:cubicBezTo>
                    <a:pt x="16971" y="21600"/>
                    <a:pt x="21600" y="18514"/>
                    <a:pt x="21600" y="92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96" name="Figur">
              <a:extLst>
                <a:ext uri="{FF2B5EF4-FFF2-40B4-BE49-F238E27FC236}">
                  <a16:creationId xmlns:a16="http://schemas.microsoft.com/office/drawing/2014/main" id="{E23F0CA8-B623-9213-C51F-A95E5731BE5C}"/>
                </a:ext>
              </a:extLst>
            </p:cNvPr>
            <p:cNvSpPr/>
            <p:nvPr/>
          </p:nvSpPr>
          <p:spPr>
            <a:xfrm>
              <a:off x="1616075" y="1139825"/>
              <a:ext cx="71438" cy="42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4400" y="21600"/>
                    <a:pt x="14400" y="21600"/>
                    <a:pt x="14400" y="21600"/>
                  </a:cubicBezTo>
                  <a:cubicBezTo>
                    <a:pt x="17280" y="21600"/>
                    <a:pt x="21600" y="16800"/>
                    <a:pt x="21600" y="9600"/>
                  </a:cubicBezTo>
                  <a:cubicBezTo>
                    <a:pt x="21600" y="2400"/>
                    <a:pt x="18720" y="0"/>
                    <a:pt x="15840" y="0"/>
                  </a:cubicBezTo>
                  <a:cubicBezTo>
                    <a:pt x="8640" y="0"/>
                    <a:pt x="7200" y="14400"/>
                    <a:pt x="0" y="16800"/>
                  </a:cubicBezTo>
                  <a:cubicBezTo>
                    <a:pt x="1440" y="16800"/>
                    <a:pt x="2880" y="16800"/>
                    <a:pt x="4320" y="16800"/>
                  </a:cubicBezTo>
                  <a:cubicBezTo>
                    <a:pt x="8640" y="16800"/>
                    <a:pt x="11520" y="16800"/>
                    <a:pt x="1296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97" name="Figur">
              <a:extLst>
                <a:ext uri="{FF2B5EF4-FFF2-40B4-BE49-F238E27FC236}">
                  <a16:creationId xmlns:a16="http://schemas.microsoft.com/office/drawing/2014/main" id="{89882C6B-04F6-D693-949C-3177C5EA5581}"/>
                </a:ext>
              </a:extLst>
            </p:cNvPr>
            <p:cNvSpPr/>
            <p:nvPr/>
          </p:nvSpPr>
          <p:spPr>
            <a:xfrm>
              <a:off x="1487487" y="1128712"/>
              <a:ext cx="190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21600"/>
                  </a:moveTo>
                  <a:cubicBezTo>
                    <a:pt x="16200" y="21600"/>
                    <a:pt x="16200" y="1080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0"/>
                    <a:pt x="5400" y="21600"/>
                    <a:pt x="54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98" name="Figur">
              <a:extLst>
                <a:ext uri="{FF2B5EF4-FFF2-40B4-BE49-F238E27FC236}">
                  <a16:creationId xmlns:a16="http://schemas.microsoft.com/office/drawing/2014/main" id="{799E721F-6100-FA6D-268E-B88B9740F488}"/>
                </a:ext>
              </a:extLst>
            </p:cNvPr>
            <p:cNvSpPr/>
            <p:nvPr/>
          </p:nvSpPr>
          <p:spPr>
            <a:xfrm>
              <a:off x="2016125" y="708025"/>
              <a:ext cx="38100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0"/>
                  </a:moveTo>
                  <a:cubicBezTo>
                    <a:pt x="18900" y="0"/>
                    <a:pt x="21600" y="2700"/>
                    <a:pt x="21600" y="10800"/>
                  </a:cubicBezTo>
                  <a:cubicBezTo>
                    <a:pt x="21600" y="18900"/>
                    <a:pt x="18900" y="21600"/>
                    <a:pt x="13500" y="21600"/>
                  </a:cubicBezTo>
                  <a:cubicBezTo>
                    <a:pt x="8100" y="21600"/>
                    <a:pt x="0" y="21600"/>
                    <a:pt x="0" y="10800"/>
                  </a:cubicBezTo>
                  <a:cubicBezTo>
                    <a:pt x="0" y="2700"/>
                    <a:pt x="10800" y="0"/>
                    <a:pt x="135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99" name="Figur">
              <a:extLst>
                <a:ext uri="{FF2B5EF4-FFF2-40B4-BE49-F238E27FC236}">
                  <a16:creationId xmlns:a16="http://schemas.microsoft.com/office/drawing/2014/main" id="{2C14D984-7D8B-726B-AC27-13052FEDA639}"/>
                </a:ext>
              </a:extLst>
            </p:cNvPr>
            <p:cNvSpPr/>
            <p:nvPr/>
          </p:nvSpPr>
          <p:spPr>
            <a:xfrm>
              <a:off x="1882775" y="712787"/>
              <a:ext cx="142875" cy="80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80" y="0"/>
                  </a:moveTo>
                  <a:cubicBezTo>
                    <a:pt x="11520" y="0"/>
                    <a:pt x="12240" y="2541"/>
                    <a:pt x="12960" y="3812"/>
                  </a:cubicBezTo>
                  <a:cubicBezTo>
                    <a:pt x="12960" y="2541"/>
                    <a:pt x="13680" y="1271"/>
                    <a:pt x="15120" y="1271"/>
                  </a:cubicBezTo>
                  <a:cubicBezTo>
                    <a:pt x="16560" y="1271"/>
                    <a:pt x="17280" y="2541"/>
                    <a:pt x="18000" y="6353"/>
                  </a:cubicBezTo>
                  <a:cubicBezTo>
                    <a:pt x="18720" y="8894"/>
                    <a:pt x="19440" y="11435"/>
                    <a:pt x="21600" y="12706"/>
                  </a:cubicBezTo>
                  <a:cubicBezTo>
                    <a:pt x="21600" y="16518"/>
                    <a:pt x="20880" y="20329"/>
                    <a:pt x="18720" y="20329"/>
                  </a:cubicBezTo>
                  <a:cubicBezTo>
                    <a:pt x="17280" y="20329"/>
                    <a:pt x="16560" y="19059"/>
                    <a:pt x="16560" y="19059"/>
                  </a:cubicBezTo>
                  <a:cubicBezTo>
                    <a:pt x="15840" y="20329"/>
                    <a:pt x="15120" y="21600"/>
                    <a:pt x="13680" y="21600"/>
                  </a:cubicBezTo>
                  <a:cubicBezTo>
                    <a:pt x="12240" y="21600"/>
                    <a:pt x="11520" y="20329"/>
                    <a:pt x="10800" y="19059"/>
                  </a:cubicBezTo>
                  <a:cubicBezTo>
                    <a:pt x="10080" y="21600"/>
                    <a:pt x="9360" y="21600"/>
                    <a:pt x="7920" y="21600"/>
                  </a:cubicBezTo>
                  <a:cubicBezTo>
                    <a:pt x="6480" y="21600"/>
                    <a:pt x="5760" y="20329"/>
                    <a:pt x="5040" y="19059"/>
                  </a:cubicBezTo>
                  <a:cubicBezTo>
                    <a:pt x="4320" y="19059"/>
                    <a:pt x="4320" y="20329"/>
                    <a:pt x="3600" y="20329"/>
                  </a:cubicBezTo>
                  <a:cubicBezTo>
                    <a:pt x="1440" y="20329"/>
                    <a:pt x="0" y="12706"/>
                    <a:pt x="0" y="10165"/>
                  </a:cubicBezTo>
                  <a:cubicBezTo>
                    <a:pt x="0" y="8894"/>
                    <a:pt x="720" y="6353"/>
                    <a:pt x="2160" y="6353"/>
                  </a:cubicBezTo>
                  <a:cubicBezTo>
                    <a:pt x="2880" y="6353"/>
                    <a:pt x="3600" y="7624"/>
                    <a:pt x="3600" y="7624"/>
                  </a:cubicBezTo>
                  <a:cubicBezTo>
                    <a:pt x="3600" y="6353"/>
                    <a:pt x="3600" y="2541"/>
                    <a:pt x="5760" y="2541"/>
                  </a:cubicBezTo>
                  <a:cubicBezTo>
                    <a:pt x="6480" y="2541"/>
                    <a:pt x="7200" y="3812"/>
                    <a:pt x="7920" y="3812"/>
                  </a:cubicBezTo>
                  <a:cubicBezTo>
                    <a:pt x="7920" y="2541"/>
                    <a:pt x="8640" y="0"/>
                    <a:pt x="1008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0" name="Figur">
              <a:extLst>
                <a:ext uri="{FF2B5EF4-FFF2-40B4-BE49-F238E27FC236}">
                  <a16:creationId xmlns:a16="http://schemas.microsoft.com/office/drawing/2014/main" id="{D1EB3AD9-C6BE-4FCF-DA27-6FF27D087D05}"/>
                </a:ext>
              </a:extLst>
            </p:cNvPr>
            <p:cNvSpPr/>
            <p:nvPr/>
          </p:nvSpPr>
          <p:spPr>
            <a:xfrm>
              <a:off x="1873250" y="392402"/>
              <a:ext cx="171450" cy="32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6" extrusionOk="0">
                  <a:moveTo>
                    <a:pt x="9000" y="13970"/>
                  </a:moveTo>
                  <a:cubicBezTo>
                    <a:pt x="6600" y="13970"/>
                    <a:pt x="0" y="15513"/>
                    <a:pt x="0" y="18907"/>
                  </a:cubicBezTo>
                  <a:cubicBezTo>
                    <a:pt x="0" y="19833"/>
                    <a:pt x="0" y="20759"/>
                    <a:pt x="0" y="21067"/>
                  </a:cubicBezTo>
                  <a:cubicBezTo>
                    <a:pt x="600" y="21067"/>
                    <a:pt x="600" y="20759"/>
                    <a:pt x="1200" y="20759"/>
                  </a:cubicBezTo>
                  <a:cubicBezTo>
                    <a:pt x="1800" y="20759"/>
                    <a:pt x="2400" y="21067"/>
                    <a:pt x="3000" y="21376"/>
                  </a:cubicBezTo>
                  <a:cubicBezTo>
                    <a:pt x="3000" y="20759"/>
                    <a:pt x="3000" y="20142"/>
                    <a:pt x="4800" y="20142"/>
                  </a:cubicBezTo>
                  <a:cubicBezTo>
                    <a:pt x="5400" y="20142"/>
                    <a:pt x="6000" y="20450"/>
                    <a:pt x="6600" y="20759"/>
                  </a:cubicBezTo>
                  <a:cubicBezTo>
                    <a:pt x="6600" y="19833"/>
                    <a:pt x="7800" y="19525"/>
                    <a:pt x="9000" y="19525"/>
                  </a:cubicBezTo>
                  <a:cubicBezTo>
                    <a:pt x="9600" y="19525"/>
                    <a:pt x="10800" y="20142"/>
                    <a:pt x="11400" y="20450"/>
                  </a:cubicBezTo>
                  <a:cubicBezTo>
                    <a:pt x="11400" y="19833"/>
                    <a:pt x="12000" y="19833"/>
                    <a:pt x="13200" y="19833"/>
                  </a:cubicBezTo>
                  <a:cubicBezTo>
                    <a:pt x="15000" y="19833"/>
                    <a:pt x="15600" y="20450"/>
                    <a:pt x="16200" y="21067"/>
                  </a:cubicBezTo>
                  <a:cubicBezTo>
                    <a:pt x="16200" y="20142"/>
                    <a:pt x="18600" y="19833"/>
                    <a:pt x="20400" y="19833"/>
                  </a:cubicBezTo>
                  <a:cubicBezTo>
                    <a:pt x="21000" y="19833"/>
                    <a:pt x="21000" y="19833"/>
                    <a:pt x="21600" y="19833"/>
                  </a:cubicBezTo>
                  <a:cubicBezTo>
                    <a:pt x="21600" y="17056"/>
                    <a:pt x="18600" y="14896"/>
                    <a:pt x="13200" y="13970"/>
                  </a:cubicBezTo>
                  <a:cubicBezTo>
                    <a:pt x="14400" y="9650"/>
                    <a:pt x="13800" y="9342"/>
                    <a:pt x="13800" y="9033"/>
                  </a:cubicBezTo>
                  <a:cubicBezTo>
                    <a:pt x="13200" y="9033"/>
                    <a:pt x="13200" y="8725"/>
                    <a:pt x="12600" y="8725"/>
                  </a:cubicBezTo>
                  <a:cubicBezTo>
                    <a:pt x="12600" y="8107"/>
                    <a:pt x="12600" y="8107"/>
                    <a:pt x="12600" y="8107"/>
                  </a:cubicBezTo>
                  <a:cubicBezTo>
                    <a:pt x="13800" y="8107"/>
                    <a:pt x="14400" y="7799"/>
                    <a:pt x="14400" y="7182"/>
                  </a:cubicBezTo>
                  <a:cubicBezTo>
                    <a:pt x="13800" y="5022"/>
                    <a:pt x="13800" y="5022"/>
                    <a:pt x="13800" y="5022"/>
                  </a:cubicBezTo>
                  <a:cubicBezTo>
                    <a:pt x="13800" y="4713"/>
                    <a:pt x="13800" y="4405"/>
                    <a:pt x="14400" y="4405"/>
                  </a:cubicBezTo>
                  <a:cubicBezTo>
                    <a:pt x="18600" y="5330"/>
                    <a:pt x="18600" y="5330"/>
                    <a:pt x="18600" y="5330"/>
                  </a:cubicBezTo>
                  <a:cubicBezTo>
                    <a:pt x="19800" y="5330"/>
                    <a:pt x="20400" y="5022"/>
                    <a:pt x="20400" y="4405"/>
                  </a:cubicBezTo>
                  <a:cubicBezTo>
                    <a:pt x="21000" y="3787"/>
                    <a:pt x="19800" y="3170"/>
                    <a:pt x="19200" y="3170"/>
                  </a:cubicBezTo>
                  <a:cubicBezTo>
                    <a:pt x="18600" y="3170"/>
                    <a:pt x="15600" y="3787"/>
                    <a:pt x="14400" y="3787"/>
                  </a:cubicBezTo>
                  <a:cubicBezTo>
                    <a:pt x="13800" y="3787"/>
                    <a:pt x="13800" y="3479"/>
                    <a:pt x="13800" y="3170"/>
                  </a:cubicBezTo>
                  <a:cubicBezTo>
                    <a:pt x="13800" y="3170"/>
                    <a:pt x="15000" y="1319"/>
                    <a:pt x="15000" y="1010"/>
                  </a:cubicBezTo>
                  <a:cubicBezTo>
                    <a:pt x="15000" y="393"/>
                    <a:pt x="14400" y="85"/>
                    <a:pt x="13200" y="85"/>
                  </a:cubicBezTo>
                  <a:cubicBezTo>
                    <a:pt x="12000" y="-224"/>
                    <a:pt x="11400" y="393"/>
                    <a:pt x="11400" y="702"/>
                  </a:cubicBezTo>
                  <a:cubicBezTo>
                    <a:pt x="11400" y="1010"/>
                    <a:pt x="12000" y="3170"/>
                    <a:pt x="12000" y="3170"/>
                  </a:cubicBezTo>
                  <a:cubicBezTo>
                    <a:pt x="12000" y="3479"/>
                    <a:pt x="11400" y="3479"/>
                    <a:pt x="10800" y="3479"/>
                  </a:cubicBezTo>
                  <a:cubicBezTo>
                    <a:pt x="10200" y="3479"/>
                    <a:pt x="7200" y="2862"/>
                    <a:pt x="6600" y="2862"/>
                  </a:cubicBezTo>
                  <a:cubicBezTo>
                    <a:pt x="5400" y="2862"/>
                    <a:pt x="4800" y="3170"/>
                    <a:pt x="4800" y="3787"/>
                  </a:cubicBezTo>
                  <a:cubicBezTo>
                    <a:pt x="4800" y="4405"/>
                    <a:pt x="5400" y="4713"/>
                    <a:pt x="6000" y="4713"/>
                  </a:cubicBezTo>
                  <a:cubicBezTo>
                    <a:pt x="6600" y="4713"/>
                    <a:pt x="10800" y="4405"/>
                    <a:pt x="10800" y="4405"/>
                  </a:cubicBezTo>
                  <a:cubicBezTo>
                    <a:pt x="11400" y="4405"/>
                    <a:pt x="11400" y="4713"/>
                    <a:pt x="11400" y="4713"/>
                  </a:cubicBezTo>
                  <a:cubicBezTo>
                    <a:pt x="11400" y="4713"/>
                    <a:pt x="10200" y="6873"/>
                    <a:pt x="10200" y="7182"/>
                  </a:cubicBezTo>
                  <a:cubicBezTo>
                    <a:pt x="10200" y="7490"/>
                    <a:pt x="10800" y="8107"/>
                    <a:pt x="11400" y="8107"/>
                  </a:cubicBezTo>
                  <a:cubicBezTo>
                    <a:pt x="11400" y="8725"/>
                    <a:pt x="11400" y="8725"/>
                    <a:pt x="11400" y="8725"/>
                  </a:cubicBezTo>
                  <a:cubicBezTo>
                    <a:pt x="10800" y="8725"/>
                    <a:pt x="10200" y="8725"/>
                    <a:pt x="10200" y="9033"/>
                  </a:cubicBezTo>
                  <a:cubicBezTo>
                    <a:pt x="10200" y="9033"/>
                    <a:pt x="9600" y="9342"/>
                    <a:pt x="9000" y="1397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pic>
        <p:nvPicPr>
          <p:cNvPr id="101" name="Billede 4099">
            <a:extLst>
              <a:ext uri="{FF2B5EF4-FFF2-40B4-BE49-F238E27FC236}">
                <a16:creationId xmlns:a16="http://schemas.microsoft.com/office/drawing/2014/main" id="{A8C58274-7453-7521-DD6F-6D1964ABA8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723" b="18248"/>
          <a:stretch>
            <a:fillRect/>
          </a:stretch>
        </p:blipFill>
        <p:spPr>
          <a:xfrm>
            <a:off x="664744" y="3061770"/>
            <a:ext cx="5143500" cy="2431435"/>
          </a:xfrm>
          <a:prstGeom prst="rect">
            <a:avLst/>
          </a:prstGeom>
        </p:spPr>
      </p:pic>
      <p:pic>
        <p:nvPicPr>
          <p:cNvPr id="102" name="Grafik 4130">
            <a:extLst>
              <a:ext uri="{FF2B5EF4-FFF2-40B4-BE49-F238E27FC236}">
                <a16:creationId xmlns:a16="http://schemas.microsoft.com/office/drawing/2014/main" id="{EC2490D4-F385-BCCE-5372-3C5F286C0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0645" y="1267213"/>
            <a:ext cx="1731699" cy="1736924"/>
          </a:xfrm>
          <a:prstGeom prst="rect">
            <a:avLst/>
          </a:prstGeom>
        </p:spPr>
      </p:pic>
      <p:pic>
        <p:nvPicPr>
          <p:cNvPr id="104" name="Billede 2">
            <a:extLst>
              <a:ext uri="{FF2B5EF4-FFF2-40B4-BE49-F238E27FC236}">
                <a16:creationId xmlns:a16="http://schemas.microsoft.com/office/drawing/2014/main" id="{158909D4-0F46-5923-FD50-1F8766315F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5226" y="1376165"/>
            <a:ext cx="3038037" cy="1519019"/>
          </a:xfrm>
          <a:prstGeom prst="rect">
            <a:avLst/>
          </a:prstGeom>
        </p:spPr>
      </p:pic>
      <p:grpSp>
        <p:nvGrpSpPr>
          <p:cNvPr id="105" name="Gruppe 6">
            <a:extLst>
              <a:ext uri="{FF2B5EF4-FFF2-40B4-BE49-F238E27FC236}">
                <a16:creationId xmlns:a16="http://schemas.microsoft.com/office/drawing/2014/main" id="{2E8B4306-2D20-1B0E-C50A-ED4838CBD2D5}"/>
              </a:ext>
            </a:extLst>
          </p:cNvPr>
          <p:cNvGrpSpPr>
            <a:grpSpLocks noChangeAspect="1"/>
          </p:cNvGrpSpPr>
          <p:nvPr/>
        </p:nvGrpSpPr>
        <p:grpSpPr>
          <a:xfrm>
            <a:off x="7086977" y="2895184"/>
            <a:ext cx="3815570" cy="2861677"/>
            <a:chOff x="109182" y="2243705"/>
            <a:chExt cx="2448255" cy="1836191"/>
          </a:xfrm>
        </p:grpSpPr>
        <p:pic>
          <p:nvPicPr>
            <p:cNvPr id="106" name="Billede 5">
              <a:extLst>
                <a:ext uri="{FF2B5EF4-FFF2-40B4-BE49-F238E27FC236}">
                  <a16:creationId xmlns:a16="http://schemas.microsoft.com/office/drawing/2014/main" id="{C33AEA18-570C-D0B6-BDFC-C9197B071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182" y="2243705"/>
              <a:ext cx="2448255" cy="1836191"/>
            </a:xfrm>
            <a:prstGeom prst="rect">
              <a:avLst/>
            </a:prstGeom>
          </p:spPr>
        </p:pic>
        <p:pic>
          <p:nvPicPr>
            <p:cNvPr id="107" name="Picture 6" descr="Profile photo of Niels Schreiner">
              <a:extLst>
                <a:ext uri="{FF2B5EF4-FFF2-40B4-BE49-F238E27FC236}">
                  <a16:creationId xmlns:a16="http://schemas.microsoft.com/office/drawing/2014/main" id="{B355EB36-64BA-40F1-49DF-A7C307CE5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219" y="2300258"/>
              <a:ext cx="448670" cy="44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8" descr="Profile photo of Matt Turton">
              <a:extLst>
                <a:ext uri="{FF2B5EF4-FFF2-40B4-BE49-F238E27FC236}">
                  <a16:creationId xmlns:a16="http://schemas.microsoft.com/office/drawing/2014/main" id="{0A70E46B-FEB0-C5E9-1C27-70AABAE21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5550" y="2310496"/>
              <a:ext cx="448670" cy="44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Augustinus Fonden primary logo Colour - Metropolis">
            <a:extLst>
              <a:ext uri="{FF2B5EF4-FFF2-40B4-BE49-F238E27FC236}">
                <a16:creationId xmlns:a16="http://schemas.microsoft.com/office/drawing/2014/main" id="{A8DADC26-B3F0-5388-3AF5-0BB9050E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84" y="5883016"/>
            <a:ext cx="2223820" cy="8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D1F72-B3F2-E4B1-E7E0-CCCF1F43A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22</a:t>
            </a:fld>
            <a:endParaRPr lang="da-DK" dirty="0">
              <a:latin typeface="+mn-lt"/>
            </a:endParaRPr>
          </a:p>
        </p:txBody>
      </p:sp>
      <p:pic>
        <p:nvPicPr>
          <p:cNvPr id="2052" name="Picture 4" descr="Diamond Light Source | Microsoft Project Online Case Study | Wellingtone">
            <a:extLst>
              <a:ext uri="{FF2B5EF4-FFF2-40B4-BE49-F238E27FC236}">
                <a16:creationId xmlns:a16="http://schemas.microsoft.com/office/drawing/2014/main" id="{EFEEF2A2-BB46-1F90-EE51-EF0F90DA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300" y="5111917"/>
            <a:ext cx="3392700" cy="24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niversity of Sheffield | Profile - AAS Education Limited">
            <a:extLst>
              <a:ext uri="{FF2B5EF4-FFF2-40B4-BE49-F238E27FC236}">
                <a16:creationId xmlns:a16="http://schemas.microsoft.com/office/drawing/2014/main" id="{6040A555-F9B9-54DC-CFB0-5C4FBE74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5" y="465248"/>
            <a:ext cx="2260206" cy="6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709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A9D89AA-3560-4E8D-60BB-A4CA878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/>
          <a:lstStyle/>
          <a:p>
            <a:r>
              <a:rPr lang="da-DK"/>
              <a:t>14.01.2026</a:t>
            </a:r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0FF253-67F1-5D37-6406-76843E4F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6495" y="85745"/>
            <a:ext cx="6981162" cy="176797"/>
          </a:xfrm>
        </p:spPr>
        <p:txBody>
          <a:bodyPr/>
          <a:lstStyle/>
          <a:p>
            <a:r>
              <a:rPr lang="en-GB"/>
              <a:t>Tobias Mølgaard Nielsen - ADD 2026</a:t>
            </a:r>
            <a:endParaRPr lang="en-GB" dirty="0"/>
          </a:p>
        </p:txBody>
      </p:sp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F080B836-F2A8-EA8D-799D-5F5EE9B20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317116"/>
              </p:ext>
            </p:extLst>
          </p:nvPr>
        </p:nvGraphicFramePr>
        <p:xfrm>
          <a:off x="2032000" y="719666"/>
          <a:ext cx="8128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6148905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25579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Neutron coherent scattering length (</a:t>
                      </a:r>
                      <a:r>
                        <a:rPr lang="en-GB" dirty="0" err="1"/>
                        <a:t>fm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735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156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1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3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225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21076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434FA6-0140-42E9-C6BA-FD73B763F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23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5115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97533-B8DA-6213-CAE4-44E04397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57A70-4783-CA22-40F0-B089EC7A8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485900"/>
            <a:ext cx="4971298" cy="4452692"/>
          </a:xfrm>
        </p:spPr>
        <p:txBody>
          <a:bodyPr/>
          <a:lstStyle/>
          <a:p>
            <a:pPr marL="0" indent="0" algn="ctr">
              <a:buNone/>
            </a:pPr>
            <a:r>
              <a:rPr lang="en-DK" sz="2000" b="1" dirty="0"/>
              <a:t>Solid solution of 5 or more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1EEE-331F-0DD3-A744-CD506FD5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E5938-9B81-7FE3-B828-2E65505F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793E85-A1E8-3CA4-FE1C-714956B370B1}"/>
              </a:ext>
            </a:extLst>
          </p:cNvPr>
          <p:cNvGrpSpPr/>
          <p:nvPr/>
        </p:nvGrpSpPr>
        <p:grpSpPr>
          <a:xfrm>
            <a:off x="1727080" y="2199131"/>
            <a:ext cx="2695063" cy="2873098"/>
            <a:chOff x="2028352" y="2161728"/>
            <a:chExt cx="2695063" cy="2873098"/>
          </a:xfrm>
        </p:grpSpPr>
        <p:pic>
          <p:nvPicPr>
            <p:cNvPr id="9" name="Picture 8" descr="A group of colorful balls&#10;&#10;AI-generated content may be incorrect.">
              <a:extLst>
                <a:ext uri="{FF2B5EF4-FFF2-40B4-BE49-F238E27FC236}">
                  <a16:creationId xmlns:a16="http://schemas.microsoft.com/office/drawing/2014/main" id="{597090C0-5670-38D3-A7F0-03C2927D9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846" t="4933" r="23806" b="4727"/>
            <a:stretch>
              <a:fillRect/>
            </a:stretch>
          </p:blipFill>
          <p:spPr>
            <a:xfrm>
              <a:off x="2028352" y="2161728"/>
              <a:ext cx="2695063" cy="25345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3C9D7F-D78C-A9DF-C1AF-3C0C79426903}"/>
                </a:ext>
              </a:extLst>
            </p:cNvPr>
            <p:cNvSpPr txBox="1"/>
            <p:nvPr/>
          </p:nvSpPr>
          <p:spPr>
            <a:xfrm>
              <a:off x="2053245" y="4696272"/>
              <a:ext cx="26452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K" sz="1600" b="1" dirty="0"/>
                <a:t>High-entropy alloy (HEA)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0A58A7-84BC-8E7B-A9D2-7628A5D78C98}"/>
              </a:ext>
            </a:extLst>
          </p:cNvPr>
          <p:cNvSpPr txBox="1">
            <a:spLocks/>
          </p:cNvSpPr>
          <p:nvPr/>
        </p:nvSpPr>
        <p:spPr>
          <a:xfrm>
            <a:off x="6630151" y="1485900"/>
            <a:ext cx="4971298" cy="4452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DK" sz="2000" b="1" dirty="0"/>
              <a:t>Emerging catalyst materials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374893-98CE-6AB7-2D79-5ED75F2B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0859" y="2155290"/>
            <a:ext cx="4969879" cy="351621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D9495FD-A241-1453-48CC-B209163F25C9}"/>
              </a:ext>
            </a:extLst>
          </p:cNvPr>
          <p:cNvSpPr/>
          <p:nvPr/>
        </p:nvSpPr>
        <p:spPr>
          <a:xfrm>
            <a:off x="2454716" y="1991350"/>
            <a:ext cx="7282568" cy="35984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CB13ED-1554-5880-5E91-9CFA2F100918}"/>
              </a:ext>
            </a:extLst>
          </p:cNvPr>
          <p:cNvSpPr txBox="1"/>
          <p:nvPr/>
        </p:nvSpPr>
        <p:spPr>
          <a:xfrm>
            <a:off x="3446080" y="2049566"/>
            <a:ext cx="5299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K" sz="2800" b="1" dirty="0"/>
              <a:t>These materials </a:t>
            </a:r>
            <a:r>
              <a:rPr lang="en-DK" sz="2800" b="1"/>
              <a:t>are complex</a:t>
            </a:r>
            <a:endParaRPr lang="en-DK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9A5C47-DBA8-AD04-470C-E024077DCD84}"/>
              </a:ext>
            </a:extLst>
          </p:cNvPr>
          <p:cNvSpPr txBox="1"/>
          <p:nvPr/>
        </p:nvSpPr>
        <p:spPr>
          <a:xfrm>
            <a:off x="2428775" y="2562852"/>
            <a:ext cx="73344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Detailed structural characterisation</a:t>
            </a:r>
            <a:r>
              <a:rPr lang="en-DK" dirty="0"/>
              <a:t> remains a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Subtle structural features affect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b="1" dirty="0"/>
              <a:t>Chemical short-range order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b="1" dirty="0"/>
              <a:t>Spatial compositional heterogeneities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Deviations from homogeneity affect </a:t>
            </a:r>
            <a:r>
              <a:rPr lang="en-DK" b="1" dirty="0"/>
              <a:t>comparability with theoretical predictions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CC8773-D22C-2A20-F173-D0578F12B455}"/>
              </a:ext>
            </a:extLst>
          </p:cNvPr>
          <p:cNvGrpSpPr/>
          <p:nvPr/>
        </p:nvGrpSpPr>
        <p:grpSpPr>
          <a:xfrm>
            <a:off x="5026751" y="4543631"/>
            <a:ext cx="2138499" cy="978341"/>
            <a:chOff x="4871898" y="5629864"/>
            <a:chExt cx="2138499" cy="978341"/>
          </a:xfrm>
        </p:grpSpPr>
        <p:pic>
          <p:nvPicPr>
            <p:cNvPr id="16" name="Graphic 15" descr="Computer with solid fill">
              <a:extLst>
                <a:ext uri="{FF2B5EF4-FFF2-40B4-BE49-F238E27FC236}">
                  <a16:creationId xmlns:a16="http://schemas.microsoft.com/office/drawing/2014/main" id="{B62706C9-FFEC-5B31-A9C0-3B5E7179B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71898" y="5693805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Transfer with solid fill">
              <a:extLst>
                <a:ext uri="{FF2B5EF4-FFF2-40B4-BE49-F238E27FC236}">
                  <a16:creationId xmlns:a16="http://schemas.microsoft.com/office/drawing/2014/main" id="{B1F16930-28EE-9544-3DF6-4F34572C4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32931" y="5887938"/>
              <a:ext cx="526133" cy="526133"/>
            </a:xfrm>
            <a:prstGeom prst="rect">
              <a:avLst/>
            </a:prstGeom>
          </p:spPr>
        </p:pic>
        <p:pic>
          <p:nvPicPr>
            <p:cNvPr id="18" name="Graphic 17" descr="Flask with solid fill">
              <a:extLst>
                <a:ext uri="{FF2B5EF4-FFF2-40B4-BE49-F238E27FC236}">
                  <a16:creationId xmlns:a16="http://schemas.microsoft.com/office/drawing/2014/main" id="{BFF7CE52-2DB1-9564-7021-2ECADDB62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95997" y="5629864"/>
              <a:ext cx="914400" cy="914400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B0BF1576-C541-2CE2-1D70-20F8E9E553FE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Compositionally complex systems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62E6106-A2ED-B507-5E94-18C40D58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7408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F639E-0535-75D0-4D2B-D765CCD38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FB2A5-B0B5-C19F-BCDB-87944733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485900"/>
            <a:ext cx="4971298" cy="4452692"/>
          </a:xfrm>
        </p:spPr>
        <p:txBody>
          <a:bodyPr/>
          <a:lstStyle/>
          <a:p>
            <a:pPr marL="0" indent="0" algn="ctr">
              <a:buNone/>
            </a:pPr>
            <a:r>
              <a:rPr lang="en-DK" sz="2000" b="1" dirty="0"/>
              <a:t>Solid solution of 5 or more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E3C9E-4104-76FC-0450-56127546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7BC11-47FB-1B3C-90FB-8A05B9213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6CA7A7-8D81-1FAF-44B5-9A776A85A9EC}"/>
              </a:ext>
            </a:extLst>
          </p:cNvPr>
          <p:cNvGrpSpPr/>
          <p:nvPr/>
        </p:nvGrpSpPr>
        <p:grpSpPr>
          <a:xfrm>
            <a:off x="1727080" y="2199131"/>
            <a:ext cx="2695063" cy="2873098"/>
            <a:chOff x="2028352" y="2161728"/>
            <a:chExt cx="2695063" cy="2873098"/>
          </a:xfrm>
        </p:grpSpPr>
        <p:pic>
          <p:nvPicPr>
            <p:cNvPr id="9" name="Picture 8" descr="A group of colorful balls&#10;&#10;AI-generated content may be incorrect.">
              <a:extLst>
                <a:ext uri="{FF2B5EF4-FFF2-40B4-BE49-F238E27FC236}">
                  <a16:creationId xmlns:a16="http://schemas.microsoft.com/office/drawing/2014/main" id="{5BDE3760-31A7-BF5B-6C80-455555DD4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846" t="4933" r="23806" b="4727"/>
            <a:stretch>
              <a:fillRect/>
            </a:stretch>
          </p:blipFill>
          <p:spPr>
            <a:xfrm>
              <a:off x="2028352" y="2161728"/>
              <a:ext cx="2695063" cy="25345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3FC3F7-C5C4-4C8F-2C73-C6DF471404BB}"/>
                </a:ext>
              </a:extLst>
            </p:cNvPr>
            <p:cNvSpPr txBox="1"/>
            <p:nvPr/>
          </p:nvSpPr>
          <p:spPr>
            <a:xfrm>
              <a:off x="2053245" y="4696272"/>
              <a:ext cx="26452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K" sz="1600" b="1" dirty="0"/>
                <a:t>High-entropy alloy (HEA)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A4799F-813C-D297-2E7A-F2012706893C}"/>
              </a:ext>
            </a:extLst>
          </p:cNvPr>
          <p:cNvSpPr txBox="1">
            <a:spLocks/>
          </p:cNvSpPr>
          <p:nvPr/>
        </p:nvSpPr>
        <p:spPr>
          <a:xfrm>
            <a:off x="6630151" y="1485900"/>
            <a:ext cx="4971298" cy="4452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DK" sz="2000" b="1" dirty="0"/>
              <a:t>Emerging catalyst materials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7F6260-A310-6995-5315-CCD45C9D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0859" y="2155290"/>
            <a:ext cx="4969879" cy="351621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96FC2F-B8B7-5638-6AB2-3FED35786E71}"/>
              </a:ext>
            </a:extLst>
          </p:cNvPr>
          <p:cNvSpPr/>
          <p:nvPr/>
        </p:nvSpPr>
        <p:spPr>
          <a:xfrm>
            <a:off x="141101" y="1991350"/>
            <a:ext cx="7282568" cy="35984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C5E6D-E2DB-3E6A-A255-203B2BB20147}"/>
              </a:ext>
            </a:extLst>
          </p:cNvPr>
          <p:cNvSpPr txBox="1"/>
          <p:nvPr/>
        </p:nvSpPr>
        <p:spPr>
          <a:xfrm>
            <a:off x="1132465" y="2049566"/>
            <a:ext cx="5299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K" sz="2800" b="1" dirty="0"/>
              <a:t>These materials </a:t>
            </a:r>
            <a:r>
              <a:rPr lang="en-DK" sz="2800" b="1"/>
              <a:t>are complex</a:t>
            </a:r>
            <a:endParaRPr lang="en-DK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CDECD-D9EE-B439-A127-AD9901B0B916}"/>
              </a:ext>
            </a:extLst>
          </p:cNvPr>
          <p:cNvSpPr txBox="1"/>
          <p:nvPr/>
        </p:nvSpPr>
        <p:spPr>
          <a:xfrm>
            <a:off x="115160" y="2562852"/>
            <a:ext cx="73344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Detailed structural characterisation</a:t>
            </a:r>
            <a:r>
              <a:rPr lang="en-DK" dirty="0"/>
              <a:t> remains a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Subtle structural features affect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b="1" dirty="0"/>
              <a:t>Chemical short-range order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b="1" dirty="0"/>
              <a:t>Spatial compositional heterogeneities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D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Deviations from homogeneity affect </a:t>
            </a:r>
            <a:r>
              <a:rPr lang="en-DK" b="1" dirty="0"/>
              <a:t>comparability with theoretical predictions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0DDD1B-57D4-8536-8692-9F3395D64251}"/>
              </a:ext>
            </a:extLst>
          </p:cNvPr>
          <p:cNvGrpSpPr/>
          <p:nvPr/>
        </p:nvGrpSpPr>
        <p:grpSpPr>
          <a:xfrm>
            <a:off x="2713136" y="4543631"/>
            <a:ext cx="2138499" cy="978341"/>
            <a:chOff x="4871898" y="5629864"/>
            <a:chExt cx="2138499" cy="978341"/>
          </a:xfrm>
        </p:grpSpPr>
        <p:pic>
          <p:nvPicPr>
            <p:cNvPr id="16" name="Graphic 15" descr="Computer with solid fill">
              <a:extLst>
                <a:ext uri="{FF2B5EF4-FFF2-40B4-BE49-F238E27FC236}">
                  <a16:creationId xmlns:a16="http://schemas.microsoft.com/office/drawing/2014/main" id="{BD69BAA8-34D8-A424-634D-9FEF965B0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71898" y="5693805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Transfer with solid fill">
              <a:extLst>
                <a:ext uri="{FF2B5EF4-FFF2-40B4-BE49-F238E27FC236}">
                  <a16:creationId xmlns:a16="http://schemas.microsoft.com/office/drawing/2014/main" id="{9B43FA1E-CA92-9AC0-55D3-C5E293DBF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32931" y="5887938"/>
              <a:ext cx="526133" cy="526133"/>
            </a:xfrm>
            <a:prstGeom prst="rect">
              <a:avLst/>
            </a:prstGeom>
          </p:spPr>
        </p:pic>
        <p:pic>
          <p:nvPicPr>
            <p:cNvPr id="18" name="Graphic 17" descr="Flask with solid fill">
              <a:extLst>
                <a:ext uri="{FF2B5EF4-FFF2-40B4-BE49-F238E27FC236}">
                  <a16:creationId xmlns:a16="http://schemas.microsoft.com/office/drawing/2014/main" id="{A6F947D3-4B16-59EB-ACC2-AADDB2688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95997" y="5629864"/>
              <a:ext cx="914400" cy="914400"/>
            </a:xfrm>
            <a:prstGeom prst="rect">
              <a:avLst/>
            </a:prstGeom>
          </p:spPr>
        </p:pic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A9375C-2241-7964-DB3C-B7D39C263D2C}"/>
              </a:ext>
            </a:extLst>
          </p:cNvPr>
          <p:cNvSpPr/>
          <p:nvPr/>
        </p:nvSpPr>
        <p:spPr>
          <a:xfrm>
            <a:off x="7448562" y="1991350"/>
            <a:ext cx="4487245" cy="35984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F3063-50BB-B54B-A1F2-03F6550D9EF6}"/>
              </a:ext>
            </a:extLst>
          </p:cNvPr>
          <p:cNvSpPr txBox="1"/>
          <p:nvPr/>
        </p:nvSpPr>
        <p:spPr>
          <a:xfrm>
            <a:off x="7903074" y="2106863"/>
            <a:ext cx="3578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K" sz="2800" b="1" dirty="0"/>
              <a:t>PDF is a strong tool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2FCA34-2566-5DA8-AC88-DFD1BCB9EC32}"/>
              </a:ext>
            </a:extLst>
          </p:cNvPr>
          <p:cNvSpPr txBox="1"/>
          <p:nvPr/>
        </p:nvSpPr>
        <p:spPr>
          <a:xfrm>
            <a:off x="7487805" y="2588558"/>
            <a:ext cx="4448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Excellent for nanomaterials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Great for </a:t>
            </a:r>
            <a:r>
              <a:rPr lang="en-DK" b="1" dirty="0"/>
              <a:t>local structural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Small-box modelling not suitable for spatially varying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Large-box methods lacking for multimetallic nanoparticles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160E070-8D32-2EBD-6329-FFC40C1D34D7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rgbClr val="A31D20"/>
                </a:solidFill>
                <a:cs typeface="Arial" panose="020B0604020202020204" pitchFamily="34" charset="0"/>
              </a:rPr>
              <a:t>Compositionally complex systems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B1DEBEF-7FDA-D8B6-D0F0-DB116CF1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3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5233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9A152-D188-9976-C4C4-C5370358E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9A0CE-F7EB-5343-E308-B90A9BBAE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95475-6B77-CF85-F648-4399044B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E87D031-9304-F141-DCD1-B01C7DD2D78C}"/>
              </a:ext>
            </a:extLst>
          </p:cNvPr>
          <p:cNvSpPr/>
          <p:nvPr/>
        </p:nvSpPr>
        <p:spPr>
          <a:xfrm>
            <a:off x="235732" y="1570383"/>
            <a:ext cx="5754251" cy="5155095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F504A5-B7EB-2CB8-414E-B254E29DF6A3}"/>
              </a:ext>
            </a:extLst>
          </p:cNvPr>
          <p:cNvSpPr txBox="1"/>
          <p:nvPr/>
        </p:nvSpPr>
        <p:spPr>
          <a:xfrm>
            <a:off x="958679" y="1757304"/>
            <a:ext cx="4308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400" b="1" dirty="0"/>
              <a:t>Large-box Reverse Monte Carlo (RMC) modelling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552019-26B8-5C94-A23A-3FDE67A8932C}"/>
              </a:ext>
            </a:extLst>
          </p:cNvPr>
          <p:cNvSpPr txBox="1"/>
          <p:nvPr/>
        </p:nvSpPr>
        <p:spPr>
          <a:xfrm>
            <a:off x="235731" y="2775221"/>
            <a:ext cx="5396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Supercell of </a:t>
            </a:r>
            <a:r>
              <a:rPr lang="en-DK" b="1" dirty="0"/>
              <a:t>thousands</a:t>
            </a:r>
            <a:r>
              <a:rPr lang="en-DK" dirty="0"/>
              <a:t> of atoms</a:t>
            </a:r>
          </a:p>
          <a:p>
            <a:endParaRPr lang="en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Random atomic moves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dirty="0"/>
              <a:t>Atom translations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dirty="0"/>
              <a:t>Atom-type swaps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Moves </a:t>
            </a:r>
            <a:r>
              <a:rPr lang="en-DK" b="1" dirty="0"/>
              <a:t>accepted based on improvement of fit </a:t>
            </a:r>
            <a:r>
              <a:rPr lang="en-DK" dirty="0"/>
              <a:t>quality</a:t>
            </a:r>
          </a:p>
          <a:p>
            <a:endParaRPr lang="en-DK" dirty="0"/>
          </a:p>
        </p:txBody>
      </p:sp>
      <p:pic>
        <p:nvPicPr>
          <p:cNvPr id="29" name="Picture 28" descr="A close-up of a pair of scissors&#10;&#10;AI-generated content may be incorrect.">
            <a:extLst>
              <a:ext uri="{FF2B5EF4-FFF2-40B4-BE49-F238E27FC236}">
                <a16:creationId xmlns:a16="http://schemas.microsoft.com/office/drawing/2014/main" id="{D40B41A1-CDA5-2719-2A4A-4E1A9EF4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55" r="57406"/>
          <a:stretch>
            <a:fillRect/>
          </a:stretch>
        </p:blipFill>
        <p:spPr>
          <a:xfrm>
            <a:off x="8938589" y="1342754"/>
            <a:ext cx="2193235" cy="2438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CBF2453-EDC7-21A5-0BF8-638E93778FA4}"/>
              </a:ext>
            </a:extLst>
          </p:cNvPr>
          <p:cNvSpPr txBox="1"/>
          <p:nvPr/>
        </p:nvSpPr>
        <p:spPr>
          <a:xfrm>
            <a:off x="8360207" y="237728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b="1" dirty="0"/>
              <a:t>vs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4D345F0-E464-C08D-35A6-557586F6B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95" t="1971" r="17179" b="3734"/>
          <a:stretch>
            <a:fillRect/>
          </a:stretch>
        </p:blipFill>
        <p:spPr>
          <a:xfrm>
            <a:off x="6883103" y="3849659"/>
            <a:ext cx="3438939" cy="287581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7DB35A6-6E90-25C8-C63F-F35A8D9DAC6F}"/>
              </a:ext>
            </a:extLst>
          </p:cNvPr>
          <p:cNvGrpSpPr>
            <a:grpSpLocks noChangeAspect="1"/>
          </p:cNvGrpSpPr>
          <p:nvPr/>
        </p:nvGrpSpPr>
        <p:grpSpPr>
          <a:xfrm>
            <a:off x="4059540" y="3298919"/>
            <a:ext cx="1101479" cy="1101479"/>
            <a:chOff x="9959280" y="4053002"/>
            <a:chExt cx="1092004" cy="109200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DE0010-946D-CDE5-5E09-30D23BF2FC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40587" y="4218210"/>
              <a:ext cx="729389" cy="661550"/>
              <a:chOff x="9903944" y="4036148"/>
              <a:chExt cx="1159965" cy="105208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703D7D0-5803-2BCA-202D-37B09FEC8188}"/>
                  </a:ext>
                </a:extLst>
              </p:cNvPr>
              <p:cNvSpPr/>
              <p:nvPr/>
            </p:nvSpPr>
            <p:spPr>
              <a:xfrm>
                <a:off x="9903944" y="437885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DA1E477-181D-083D-D5DC-53245E0E8A60}"/>
                  </a:ext>
                </a:extLst>
              </p:cNvPr>
              <p:cNvSpPr/>
              <p:nvPr/>
            </p:nvSpPr>
            <p:spPr>
              <a:xfrm>
                <a:off x="10703909" y="437885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  <p:pic>
            <p:nvPicPr>
              <p:cNvPr id="40" name="Graphic 39" descr="Line arrow: Anti-clockwise curve with solid fill">
                <a:extLst>
                  <a:ext uri="{FF2B5EF4-FFF2-40B4-BE49-F238E27FC236}">
                    <a16:creationId xmlns:a16="http://schemas.microsoft.com/office/drawing/2014/main" id="{6AB7A1F0-40B5-E7E0-01F8-BCC27C6E9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4645836" flipH="1">
                <a:off x="10203155" y="4036148"/>
                <a:ext cx="561543" cy="561543"/>
              </a:xfrm>
              <a:prstGeom prst="rect">
                <a:avLst/>
              </a:prstGeom>
            </p:spPr>
          </p:pic>
          <p:pic>
            <p:nvPicPr>
              <p:cNvPr id="41" name="Graphic 40" descr="Line arrow: Anti-clockwise curve with solid fill">
                <a:extLst>
                  <a:ext uri="{FF2B5EF4-FFF2-40B4-BE49-F238E27FC236}">
                    <a16:creationId xmlns:a16="http://schemas.microsoft.com/office/drawing/2014/main" id="{026DF216-081D-CE38-603C-161462AC1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5445836" flipH="1">
                <a:off x="10224512" y="4526685"/>
                <a:ext cx="561543" cy="561543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03CF5F4-60F2-8FD1-9BD3-4F277D62631E}"/>
                </a:ext>
              </a:extLst>
            </p:cNvPr>
            <p:cNvGrpSpPr/>
            <p:nvPr/>
          </p:nvGrpSpPr>
          <p:grpSpPr>
            <a:xfrm>
              <a:off x="9959280" y="4053002"/>
              <a:ext cx="1092004" cy="1092004"/>
              <a:chOff x="9959280" y="4053002"/>
              <a:chExt cx="1092004" cy="1092004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B9847274-8DBD-6819-951B-957D02073F61}"/>
                  </a:ext>
                </a:extLst>
              </p:cNvPr>
              <p:cNvSpPr/>
              <p:nvPr/>
            </p:nvSpPr>
            <p:spPr>
              <a:xfrm>
                <a:off x="10009818" y="4104183"/>
                <a:ext cx="990929" cy="903930"/>
              </a:xfrm>
              <a:prstGeom prst="roundRect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  <p:pic>
            <p:nvPicPr>
              <p:cNvPr id="37" name="Graphic 36" descr="Monitor with solid fill">
                <a:extLst>
                  <a:ext uri="{FF2B5EF4-FFF2-40B4-BE49-F238E27FC236}">
                    <a16:creationId xmlns:a16="http://schemas.microsoft.com/office/drawing/2014/main" id="{E0C9A46C-C642-5077-E7FF-E7DEAD852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59280" y="4053002"/>
                <a:ext cx="1092004" cy="1092004"/>
              </a:xfrm>
              <a:prstGeom prst="rect">
                <a:avLst/>
              </a:prstGeom>
            </p:spPr>
          </p:pic>
        </p:grpSp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12D529CC-5E78-06E6-AC27-2A79BBBA5CF3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Reverse Monte Carlo modelling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3584603A-AC26-9285-4FA1-19823311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4</a:t>
            </a:fld>
            <a:endParaRPr lang="da-DK" dirty="0">
              <a:latin typeface="+mn-lt"/>
            </a:endParaRPr>
          </a:p>
        </p:txBody>
      </p:sp>
      <p:pic>
        <p:nvPicPr>
          <p:cNvPr id="55" name="Picture 54" descr="A group of colorful balls&#10;&#10;AI-generated content may be incorrect.">
            <a:extLst>
              <a:ext uri="{FF2B5EF4-FFF2-40B4-BE49-F238E27FC236}">
                <a16:creationId xmlns:a16="http://schemas.microsoft.com/office/drawing/2014/main" id="{51BC4AA9-C586-ABAD-5729-70C8DF004C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846" t="4933" r="23806" b="4727"/>
          <a:stretch>
            <a:fillRect/>
          </a:stretch>
        </p:blipFill>
        <p:spPr>
          <a:xfrm>
            <a:off x="6209101" y="1609074"/>
            <a:ext cx="2082488" cy="195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90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0E796-651A-AF17-2C71-30BEE9339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76F89-8B54-174A-F9C7-6ED086D3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C7C20-8341-8F1E-62F7-CE859C95C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676F03D-A0E4-8432-8847-2817912B3573}"/>
              </a:ext>
            </a:extLst>
          </p:cNvPr>
          <p:cNvSpPr/>
          <p:nvPr/>
        </p:nvSpPr>
        <p:spPr>
          <a:xfrm>
            <a:off x="235732" y="1570383"/>
            <a:ext cx="5754251" cy="5155095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EC652C-9856-E228-CB8F-12DAEC4CDADB}"/>
              </a:ext>
            </a:extLst>
          </p:cNvPr>
          <p:cNvSpPr txBox="1"/>
          <p:nvPr/>
        </p:nvSpPr>
        <p:spPr>
          <a:xfrm>
            <a:off x="958679" y="1757304"/>
            <a:ext cx="4308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400" b="1" dirty="0"/>
              <a:t>Large-box Reverse Monte Carlo (RMC) modelling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69E4BC-E6DB-A763-04EF-D49CDE892619}"/>
              </a:ext>
            </a:extLst>
          </p:cNvPr>
          <p:cNvSpPr txBox="1"/>
          <p:nvPr/>
        </p:nvSpPr>
        <p:spPr>
          <a:xfrm>
            <a:off x="235731" y="2947497"/>
            <a:ext cx="5396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Supercell of </a:t>
            </a:r>
            <a:r>
              <a:rPr lang="en-DK" b="1" dirty="0"/>
              <a:t>thousands</a:t>
            </a:r>
            <a:r>
              <a:rPr lang="en-DK" dirty="0"/>
              <a:t> of atoms</a:t>
            </a:r>
          </a:p>
          <a:p>
            <a:endParaRPr lang="en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Random atomic moves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dirty="0"/>
              <a:t>Atom translations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dirty="0"/>
              <a:t>Atom-type swaps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Moves </a:t>
            </a:r>
            <a:r>
              <a:rPr lang="en-DK" b="1" dirty="0"/>
              <a:t>accepted based on improvement of fit </a:t>
            </a:r>
            <a:r>
              <a:rPr lang="en-DK" dirty="0"/>
              <a:t>quality</a:t>
            </a:r>
          </a:p>
          <a:p>
            <a:endParaRPr lang="en-DK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F9DA57-E81F-0525-3FFE-EC9E31CC44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95" t="1971" r="17179" b="3734"/>
          <a:stretch>
            <a:fillRect/>
          </a:stretch>
        </p:blipFill>
        <p:spPr>
          <a:xfrm>
            <a:off x="6883103" y="3849659"/>
            <a:ext cx="3438939" cy="287581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9159051-04C4-89B0-C9F3-17CBAC83C6C5}"/>
              </a:ext>
            </a:extLst>
          </p:cNvPr>
          <p:cNvGrpSpPr>
            <a:grpSpLocks noChangeAspect="1"/>
          </p:cNvGrpSpPr>
          <p:nvPr/>
        </p:nvGrpSpPr>
        <p:grpSpPr>
          <a:xfrm>
            <a:off x="4059540" y="3471195"/>
            <a:ext cx="1101479" cy="1101479"/>
            <a:chOff x="9959280" y="4053002"/>
            <a:chExt cx="1092004" cy="109200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99347F5-FD99-D367-1033-843EB4181D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40587" y="4218210"/>
              <a:ext cx="729389" cy="661550"/>
              <a:chOff x="9903944" y="4036148"/>
              <a:chExt cx="1159965" cy="105208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698913E-9D01-94A0-44C4-7CA499376836}"/>
                  </a:ext>
                </a:extLst>
              </p:cNvPr>
              <p:cNvSpPr/>
              <p:nvPr/>
            </p:nvSpPr>
            <p:spPr>
              <a:xfrm>
                <a:off x="9903944" y="437885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199543A-1E1D-F9DB-CAF2-92BB36540588}"/>
                  </a:ext>
                </a:extLst>
              </p:cNvPr>
              <p:cNvSpPr/>
              <p:nvPr/>
            </p:nvSpPr>
            <p:spPr>
              <a:xfrm>
                <a:off x="10703909" y="437885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  <p:pic>
            <p:nvPicPr>
              <p:cNvPr id="40" name="Graphic 39" descr="Line arrow: Anti-clockwise curve with solid fill">
                <a:extLst>
                  <a:ext uri="{FF2B5EF4-FFF2-40B4-BE49-F238E27FC236}">
                    <a16:creationId xmlns:a16="http://schemas.microsoft.com/office/drawing/2014/main" id="{2A750D44-427D-B896-9634-B2BCC595F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4645836" flipH="1">
                <a:off x="10203155" y="4036148"/>
                <a:ext cx="561543" cy="561543"/>
              </a:xfrm>
              <a:prstGeom prst="rect">
                <a:avLst/>
              </a:prstGeom>
            </p:spPr>
          </p:pic>
          <p:pic>
            <p:nvPicPr>
              <p:cNvPr id="41" name="Graphic 40" descr="Line arrow: Anti-clockwise curve with solid fill">
                <a:extLst>
                  <a:ext uri="{FF2B5EF4-FFF2-40B4-BE49-F238E27FC236}">
                    <a16:creationId xmlns:a16="http://schemas.microsoft.com/office/drawing/2014/main" id="{75F66D6F-B2AF-60E9-4CDE-5C49F3B61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5445836" flipH="1">
                <a:off x="10224512" y="4526685"/>
                <a:ext cx="561543" cy="561543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74A2E38-B531-F4E3-1C5F-D58C50FF8942}"/>
                </a:ext>
              </a:extLst>
            </p:cNvPr>
            <p:cNvGrpSpPr/>
            <p:nvPr/>
          </p:nvGrpSpPr>
          <p:grpSpPr>
            <a:xfrm>
              <a:off x="9959280" y="4053002"/>
              <a:ext cx="1092004" cy="1092004"/>
              <a:chOff x="9959280" y="4053002"/>
              <a:chExt cx="1092004" cy="1092004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33E791CF-CFE2-759B-85FA-25A4FA777E59}"/>
                  </a:ext>
                </a:extLst>
              </p:cNvPr>
              <p:cNvSpPr/>
              <p:nvPr/>
            </p:nvSpPr>
            <p:spPr>
              <a:xfrm>
                <a:off x="10009818" y="4104183"/>
                <a:ext cx="990929" cy="903930"/>
              </a:xfrm>
              <a:prstGeom prst="roundRect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  <p:pic>
            <p:nvPicPr>
              <p:cNvPr id="37" name="Graphic 36" descr="Monitor with solid fill">
                <a:extLst>
                  <a:ext uri="{FF2B5EF4-FFF2-40B4-BE49-F238E27FC236}">
                    <a16:creationId xmlns:a16="http://schemas.microsoft.com/office/drawing/2014/main" id="{9616E10E-D057-9AF1-DBB7-D414E5C49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59280" y="4053002"/>
                <a:ext cx="1092004" cy="1092004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826560C-C2E6-9181-D1E7-52ABEB622028}"/>
              </a:ext>
            </a:extLst>
          </p:cNvPr>
          <p:cNvSpPr txBox="1"/>
          <p:nvPr/>
        </p:nvSpPr>
        <p:spPr>
          <a:xfrm>
            <a:off x="958679" y="2485832"/>
            <a:ext cx="4308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for</a:t>
            </a:r>
            <a:r>
              <a:rPr lang="en-DK" sz="2400" b="1" dirty="0">
                <a:solidFill>
                  <a:schemeClr val="bg1"/>
                </a:solidFill>
              </a:rPr>
              <a:t> nanoparticles</a:t>
            </a:r>
          </a:p>
        </p:txBody>
      </p:sp>
      <p:pic>
        <p:nvPicPr>
          <p:cNvPr id="7" name="Picture 6" descr="A close-up of a pair of scissors&#10;&#10;AI-generated content may be incorrect.">
            <a:extLst>
              <a:ext uri="{FF2B5EF4-FFF2-40B4-BE49-F238E27FC236}">
                <a16:creationId xmlns:a16="http://schemas.microsoft.com/office/drawing/2014/main" id="{935A0788-5E08-28CD-7F2B-9FEBBA61045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4" r="7458"/>
          <a:stretch>
            <a:fillRect/>
          </a:stretch>
        </p:blipFill>
        <p:spPr>
          <a:xfrm>
            <a:off x="6202019" y="1230448"/>
            <a:ext cx="5073165" cy="2438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85A0240-9C40-109E-ABFF-A17A3CFDFA71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Reverse Monte Carlo modelling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2882561-7F6D-179D-404F-503A0A64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5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465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ED834-9DBE-5EDF-0760-2B7D14DDA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CE46C-824B-4CE8-2AA1-5E317CC8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64EA8-B12B-367F-555F-801EC5DF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CFBE9F-FF07-CA64-213F-B748B1B17C77}"/>
              </a:ext>
            </a:extLst>
          </p:cNvPr>
          <p:cNvSpPr/>
          <p:nvPr/>
        </p:nvSpPr>
        <p:spPr>
          <a:xfrm>
            <a:off x="235732" y="1570383"/>
            <a:ext cx="5754251" cy="5155095"/>
          </a:xfrm>
          <a:prstGeom prst="roundRect">
            <a:avLst/>
          </a:prstGeom>
          <a:gradFill flip="none" rotWithShape="1">
            <a:gsLst>
              <a:gs pos="70000">
                <a:schemeClr val="accent3"/>
              </a:gs>
              <a:gs pos="77000">
                <a:schemeClr val="accent1">
                  <a:lumMod val="40000"/>
                  <a:lumOff val="60000"/>
                </a:schemeClr>
              </a:gs>
              <a:gs pos="0">
                <a:schemeClr val="accent3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D980E9-ABA7-9B49-9344-145C01361864}"/>
              </a:ext>
            </a:extLst>
          </p:cNvPr>
          <p:cNvSpPr txBox="1"/>
          <p:nvPr/>
        </p:nvSpPr>
        <p:spPr>
          <a:xfrm>
            <a:off x="958679" y="1757304"/>
            <a:ext cx="4308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400" b="1" dirty="0"/>
              <a:t>Large-box Reverse Monte Carlo (RMC) modelling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BEF1E8-36F1-E943-A856-0FAE6CE4C856}"/>
              </a:ext>
            </a:extLst>
          </p:cNvPr>
          <p:cNvSpPr txBox="1"/>
          <p:nvPr/>
        </p:nvSpPr>
        <p:spPr>
          <a:xfrm>
            <a:off x="235731" y="2947497"/>
            <a:ext cx="5396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Supercell of </a:t>
            </a:r>
            <a:r>
              <a:rPr lang="en-DK" b="1" dirty="0"/>
              <a:t>thousands</a:t>
            </a:r>
            <a:r>
              <a:rPr lang="en-DK" dirty="0"/>
              <a:t> of atoms</a:t>
            </a:r>
          </a:p>
          <a:p>
            <a:endParaRPr lang="en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Random atomic moves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dirty="0"/>
              <a:t>Atom translations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dirty="0"/>
              <a:t>Atom-type swaps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Moves </a:t>
            </a:r>
            <a:r>
              <a:rPr lang="en-DK" b="1" dirty="0"/>
              <a:t>accepted based on improvement of fit </a:t>
            </a:r>
            <a:r>
              <a:rPr lang="en-DK" dirty="0"/>
              <a:t>quality</a:t>
            </a:r>
          </a:p>
          <a:p>
            <a:endParaRPr lang="en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0733B-03B5-F4ED-D7F2-2D02CB542ACD}"/>
              </a:ext>
            </a:extLst>
          </p:cNvPr>
          <p:cNvSpPr txBox="1"/>
          <p:nvPr/>
        </p:nvSpPr>
        <p:spPr>
          <a:xfrm>
            <a:off x="958679" y="2485832"/>
            <a:ext cx="4308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for</a:t>
            </a:r>
            <a:r>
              <a:rPr lang="en-DK" sz="2400" b="1" dirty="0">
                <a:solidFill>
                  <a:schemeClr val="bg1"/>
                </a:solidFill>
              </a:rPr>
              <a:t> nanoparticles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BB4B7-A094-05A2-95DE-681ADD3F477A}"/>
              </a:ext>
            </a:extLst>
          </p:cNvPr>
          <p:cNvSpPr txBox="1"/>
          <p:nvPr/>
        </p:nvSpPr>
        <p:spPr>
          <a:xfrm>
            <a:off x="235731" y="5581202"/>
            <a:ext cx="5396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Chemical short-range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Spatial compositional heterogeneities</a:t>
            </a:r>
          </a:p>
          <a:p>
            <a:endParaRPr lang="en-DK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0D5F-0FA9-5C98-8E3C-4DC35BA7E441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Reverse Monte Carlo modelling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pic>
        <p:nvPicPr>
          <p:cNvPr id="29" name="Picture 28" descr="A diagram of a shell&#10;&#10;AI-generated content may be incorrect.">
            <a:extLst>
              <a:ext uri="{FF2B5EF4-FFF2-40B4-BE49-F238E27FC236}">
                <a16:creationId xmlns:a16="http://schemas.microsoft.com/office/drawing/2014/main" id="{CB232969-B7B8-0818-EFCF-1B0540E9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769" r="40444" b="85976"/>
          <a:stretch>
            <a:fillRect/>
          </a:stretch>
        </p:blipFill>
        <p:spPr>
          <a:xfrm>
            <a:off x="8519073" y="1201134"/>
            <a:ext cx="1054608" cy="327701"/>
          </a:xfrm>
          <a:prstGeom prst="rect">
            <a:avLst/>
          </a:prstGeom>
        </p:spPr>
      </p:pic>
      <p:pic>
        <p:nvPicPr>
          <p:cNvPr id="31" name="Picture 30" descr="A diagram of a shell&#10;&#10;AI-generated content may be incorrect.">
            <a:extLst>
              <a:ext uri="{FF2B5EF4-FFF2-40B4-BE49-F238E27FC236}">
                <a16:creationId xmlns:a16="http://schemas.microsoft.com/office/drawing/2014/main" id="{1CF615D0-A5E4-5754-A2CA-A5FF4B3B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77" r="66890"/>
          <a:stretch>
            <a:fillRect/>
          </a:stretch>
        </p:blipFill>
        <p:spPr>
          <a:xfrm>
            <a:off x="8117086" y="1490833"/>
            <a:ext cx="1858582" cy="1998495"/>
          </a:xfrm>
          <a:prstGeom prst="rect">
            <a:avLst/>
          </a:prstGeom>
        </p:spPr>
      </p:pic>
      <p:pic>
        <p:nvPicPr>
          <p:cNvPr id="42" name="Picture 41" descr="A diagram of a shell&#10;&#10;AI-generated content may be incorrect.">
            <a:extLst>
              <a:ext uri="{FF2B5EF4-FFF2-40B4-BE49-F238E27FC236}">
                <a16:creationId xmlns:a16="http://schemas.microsoft.com/office/drawing/2014/main" id="{FA6D5D88-B3E4-3439-82E8-1DC8EB214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86" t="14477" r="33904"/>
          <a:stretch>
            <a:fillRect/>
          </a:stretch>
        </p:blipFill>
        <p:spPr>
          <a:xfrm>
            <a:off x="9903983" y="1490834"/>
            <a:ext cx="1858583" cy="1998494"/>
          </a:xfrm>
          <a:prstGeom prst="rect">
            <a:avLst/>
          </a:prstGeom>
        </p:spPr>
      </p:pic>
      <p:pic>
        <p:nvPicPr>
          <p:cNvPr id="43" name="Picture 42" descr="A diagram of a shell&#10;&#10;AI-generated content may be incorrect.">
            <a:extLst>
              <a:ext uri="{FF2B5EF4-FFF2-40B4-BE49-F238E27FC236}">
                <a16:creationId xmlns:a16="http://schemas.microsoft.com/office/drawing/2014/main" id="{CFDE948C-FA42-815A-7A25-5AF5F1FE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57" t="14477" r="134"/>
          <a:stretch>
            <a:fillRect/>
          </a:stretch>
        </p:blipFill>
        <p:spPr>
          <a:xfrm>
            <a:off x="6396396" y="1490834"/>
            <a:ext cx="1858583" cy="1998494"/>
          </a:xfrm>
          <a:prstGeom prst="rect">
            <a:avLst/>
          </a:prstGeom>
        </p:spPr>
      </p:pic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6BA55F87-1276-F432-E07F-5D047A12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6</a:t>
            </a:fld>
            <a:endParaRPr lang="da-DK" dirty="0">
              <a:latin typeface="+mn-lt"/>
            </a:endParaRPr>
          </a:p>
        </p:txBody>
      </p:sp>
      <p:pic>
        <p:nvPicPr>
          <p:cNvPr id="45" name="Picture 44" descr="A close-up of a pair of scissors&#10;&#10;AI-generated content may be incorrect.">
            <a:extLst>
              <a:ext uri="{FF2B5EF4-FFF2-40B4-BE49-F238E27FC236}">
                <a16:creationId xmlns:a16="http://schemas.microsoft.com/office/drawing/2014/main" id="{19A298DF-0677-30FD-84AA-597E2FF6A9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07" t="20276" r="11641" b="18212"/>
          <a:stretch>
            <a:fillRect/>
          </a:stretch>
        </p:blipFill>
        <p:spPr>
          <a:xfrm>
            <a:off x="4168360" y="3131001"/>
            <a:ext cx="1375257" cy="149992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BC53EE3-6AB0-4DAB-1899-4E8F8127711F}"/>
              </a:ext>
            </a:extLst>
          </p:cNvPr>
          <p:cNvSpPr txBox="1"/>
          <p:nvPr/>
        </p:nvSpPr>
        <p:spPr>
          <a:xfrm flipH="1">
            <a:off x="9262095" y="567503"/>
            <a:ext cx="2949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Compositional o</a:t>
            </a:r>
            <a:r>
              <a:rPr lang="en-GB" b="1" dirty="0"/>
              <a:t>r</a:t>
            </a:r>
            <a:r>
              <a:rPr lang="en-DK" b="1" dirty="0"/>
              <a:t>der based on kinetics experiments</a:t>
            </a:r>
          </a:p>
        </p:txBody>
      </p:sp>
    </p:spTree>
    <p:extLst>
      <p:ext uri="{BB962C8B-B14F-4D97-AF65-F5344CB8AC3E}">
        <p14:creationId xmlns:p14="http://schemas.microsoft.com/office/powerpoint/2010/main" val="2052189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57644-23DA-F40A-6265-3C79AAFBA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50157-A135-5A12-0534-1A5E2831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371D7-60B4-E10E-0791-DCB1A3F8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4B7D8FE-B371-D0A3-7448-AFC6A4566A12}"/>
              </a:ext>
            </a:extLst>
          </p:cNvPr>
          <p:cNvSpPr/>
          <p:nvPr/>
        </p:nvSpPr>
        <p:spPr>
          <a:xfrm>
            <a:off x="235732" y="1570383"/>
            <a:ext cx="5754251" cy="5155095"/>
          </a:xfrm>
          <a:prstGeom prst="roundRect">
            <a:avLst/>
          </a:prstGeom>
          <a:gradFill flip="none" rotWithShape="1">
            <a:gsLst>
              <a:gs pos="70000">
                <a:schemeClr val="accent3"/>
              </a:gs>
              <a:gs pos="77000">
                <a:schemeClr val="accent1">
                  <a:lumMod val="40000"/>
                  <a:lumOff val="60000"/>
                </a:schemeClr>
              </a:gs>
              <a:gs pos="0">
                <a:schemeClr val="accent3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928457-702C-F5D3-15DD-6BEC4D683496}"/>
              </a:ext>
            </a:extLst>
          </p:cNvPr>
          <p:cNvSpPr txBox="1"/>
          <p:nvPr/>
        </p:nvSpPr>
        <p:spPr>
          <a:xfrm>
            <a:off x="958679" y="1757304"/>
            <a:ext cx="4308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400" b="1" dirty="0"/>
              <a:t>Large-box Reverse Monte Carlo (RMC) modelling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E85A2A-C630-3020-CA7B-CFCDE25BA459}"/>
              </a:ext>
            </a:extLst>
          </p:cNvPr>
          <p:cNvSpPr txBox="1"/>
          <p:nvPr/>
        </p:nvSpPr>
        <p:spPr>
          <a:xfrm>
            <a:off x="235731" y="2947497"/>
            <a:ext cx="5396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Supercell of </a:t>
            </a:r>
            <a:r>
              <a:rPr lang="en-DK" b="1" dirty="0"/>
              <a:t>thousands</a:t>
            </a:r>
            <a:r>
              <a:rPr lang="en-DK" dirty="0"/>
              <a:t> of atoms</a:t>
            </a:r>
          </a:p>
          <a:p>
            <a:endParaRPr lang="en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Random atomic moves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dirty="0"/>
              <a:t>Atom translations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dirty="0"/>
              <a:t>Atom-type swaps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Moves </a:t>
            </a:r>
            <a:r>
              <a:rPr lang="en-DK" b="1" dirty="0"/>
              <a:t>accepted based on improvement of fit </a:t>
            </a:r>
            <a:r>
              <a:rPr lang="en-DK" dirty="0"/>
              <a:t>quality</a:t>
            </a:r>
          </a:p>
          <a:p>
            <a:endParaRPr lang="en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6A6862-038C-B239-0A7A-91C859E09EF9}"/>
              </a:ext>
            </a:extLst>
          </p:cNvPr>
          <p:cNvSpPr txBox="1"/>
          <p:nvPr/>
        </p:nvSpPr>
        <p:spPr>
          <a:xfrm>
            <a:off x="958679" y="2485832"/>
            <a:ext cx="4308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for</a:t>
            </a:r>
            <a:r>
              <a:rPr lang="en-DK" sz="2400" b="1" dirty="0">
                <a:solidFill>
                  <a:schemeClr val="bg1"/>
                </a:solidFill>
              </a:rPr>
              <a:t> nanoparticles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E5B88-3638-669C-B61F-B1CF52C80E61}"/>
              </a:ext>
            </a:extLst>
          </p:cNvPr>
          <p:cNvSpPr txBox="1"/>
          <p:nvPr/>
        </p:nvSpPr>
        <p:spPr>
          <a:xfrm>
            <a:off x="235731" y="5581202"/>
            <a:ext cx="5396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Chemical short-range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Spatial compositional heterogeneities</a:t>
            </a:r>
          </a:p>
          <a:p>
            <a:endParaRPr lang="en-DK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062DC85-C299-A60B-83B6-F982B139AC01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Reverse Monte Carlo modelling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002DB-8AC1-4858-7724-4AE35C8D7A27}"/>
              </a:ext>
            </a:extLst>
          </p:cNvPr>
          <p:cNvSpPr txBox="1"/>
          <p:nvPr/>
        </p:nvSpPr>
        <p:spPr>
          <a:xfrm flipH="1">
            <a:off x="7501865" y="898832"/>
            <a:ext cx="294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dirty="0"/>
              <a:t>Only</a:t>
            </a:r>
            <a:r>
              <a:rPr lang="en-DK" b="1" dirty="0"/>
              <a:t> atom translations</a:t>
            </a:r>
            <a:endParaRPr lang="en-DK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6F1756-C7CD-DAF4-1F98-6EBD8A8C3F81}"/>
              </a:ext>
            </a:extLst>
          </p:cNvPr>
          <p:cNvGrpSpPr/>
          <p:nvPr/>
        </p:nvGrpSpPr>
        <p:grpSpPr>
          <a:xfrm>
            <a:off x="6821133" y="3459829"/>
            <a:ext cx="4452725" cy="1828146"/>
            <a:chOff x="6351927" y="5146675"/>
            <a:chExt cx="4452725" cy="1828146"/>
          </a:xfrm>
        </p:grpSpPr>
        <p:pic>
          <p:nvPicPr>
            <p:cNvPr id="9" name="Graphic 8" descr="Podium with solid fill">
              <a:extLst>
                <a:ext uri="{FF2B5EF4-FFF2-40B4-BE49-F238E27FC236}">
                  <a16:creationId xmlns:a16="http://schemas.microsoft.com/office/drawing/2014/main" id="{EE8DF5A3-76D3-2571-7578-12E7B3057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0083"/>
            <a:stretch>
              <a:fillRect/>
            </a:stretch>
          </p:blipFill>
          <p:spPr>
            <a:xfrm>
              <a:off x="6351927" y="5197475"/>
              <a:ext cx="4452725" cy="177734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D5CFC3-9DAB-D0A7-1435-77E4D7BB8BA1}"/>
                </a:ext>
              </a:extLst>
            </p:cNvPr>
            <p:cNvSpPr/>
            <p:nvPr/>
          </p:nvSpPr>
          <p:spPr>
            <a:xfrm>
              <a:off x="6711959" y="5146675"/>
              <a:ext cx="1219192" cy="42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19E913-3782-6B35-BCEE-674F8B227C43}"/>
                </a:ext>
              </a:extLst>
            </p:cNvPr>
            <p:cNvSpPr/>
            <p:nvPr/>
          </p:nvSpPr>
          <p:spPr>
            <a:xfrm>
              <a:off x="9226559" y="5175250"/>
              <a:ext cx="1219192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08AABFC-C1D8-4FA3-92C9-ACD4BBD3E2C0}"/>
              </a:ext>
            </a:extLst>
          </p:cNvPr>
          <p:cNvSpPr txBox="1"/>
          <p:nvPr/>
        </p:nvSpPr>
        <p:spPr>
          <a:xfrm>
            <a:off x="8348673" y="4307524"/>
            <a:ext cx="139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400" b="1" dirty="0">
                <a:solidFill>
                  <a:schemeClr val="bg1"/>
                </a:solidFill>
              </a:rPr>
              <a:t>Best fit</a:t>
            </a:r>
          </a:p>
        </p:txBody>
      </p:sp>
      <p:pic>
        <p:nvPicPr>
          <p:cNvPr id="24" name="Picture 23" descr="A diagram of a shell&#10;&#10;AI-generated content may be incorrect.">
            <a:extLst>
              <a:ext uri="{FF2B5EF4-FFF2-40B4-BE49-F238E27FC236}">
                <a16:creationId xmlns:a16="http://schemas.microsoft.com/office/drawing/2014/main" id="{74824C59-5109-12C8-066A-48784E94F5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769" r="40444" b="85976"/>
          <a:stretch>
            <a:fillRect/>
          </a:stretch>
        </p:blipFill>
        <p:spPr>
          <a:xfrm>
            <a:off x="8519073" y="1201134"/>
            <a:ext cx="1054608" cy="327701"/>
          </a:xfrm>
          <a:prstGeom prst="rect">
            <a:avLst/>
          </a:prstGeom>
        </p:spPr>
      </p:pic>
      <p:pic>
        <p:nvPicPr>
          <p:cNvPr id="25" name="Picture 24" descr="A diagram of a shell&#10;&#10;AI-generated content may be incorrect.">
            <a:extLst>
              <a:ext uri="{FF2B5EF4-FFF2-40B4-BE49-F238E27FC236}">
                <a16:creationId xmlns:a16="http://schemas.microsoft.com/office/drawing/2014/main" id="{728FD91D-61A9-2135-92E7-1CCBCA369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477" r="66890"/>
          <a:stretch>
            <a:fillRect/>
          </a:stretch>
        </p:blipFill>
        <p:spPr>
          <a:xfrm>
            <a:off x="8117086" y="1490833"/>
            <a:ext cx="1858582" cy="1998495"/>
          </a:xfrm>
          <a:prstGeom prst="rect">
            <a:avLst/>
          </a:prstGeom>
        </p:spPr>
      </p:pic>
      <p:pic>
        <p:nvPicPr>
          <p:cNvPr id="29" name="Picture 28" descr="A diagram of a shell&#10;&#10;AI-generated content may be incorrect.">
            <a:extLst>
              <a:ext uri="{FF2B5EF4-FFF2-40B4-BE49-F238E27FC236}">
                <a16:creationId xmlns:a16="http://schemas.microsoft.com/office/drawing/2014/main" id="{DDE8088C-3059-7B7A-190E-F2C5F027D9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986" t="14477" r="33904"/>
          <a:stretch>
            <a:fillRect/>
          </a:stretch>
        </p:blipFill>
        <p:spPr>
          <a:xfrm>
            <a:off x="9903983" y="2244297"/>
            <a:ext cx="1858583" cy="1998494"/>
          </a:xfrm>
          <a:prstGeom prst="rect">
            <a:avLst/>
          </a:prstGeom>
        </p:spPr>
      </p:pic>
      <p:pic>
        <p:nvPicPr>
          <p:cNvPr id="30" name="Picture 29" descr="A diagram of a shell&#10;&#10;AI-generated content may be incorrect.">
            <a:extLst>
              <a:ext uri="{FF2B5EF4-FFF2-40B4-BE49-F238E27FC236}">
                <a16:creationId xmlns:a16="http://schemas.microsoft.com/office/drawing/2014/main" id="{7AF33247-D83F-7CE3-69AF-15AB34AE38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757" t="14477" r="134"/>
          <a:stretch>
            <a:fillRect/>
          </a:stretch>
        </p:blipFill>
        <p:spPr>
          <a:xfrm>
            <a:off x="6389081" y="1878539"/>
            <a:ext cx="1858583" cy="1998494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CC87A60B-E316-2DF1-4C30-71EDD8484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7</a:t>
            </a:fld>
            <a:endParaRPr lang="da-DK" dirty="0">
              <a:latin typeface="+mn-lt"/>
            </a:endParaRPr>
          </a:p>
        </p:txBody>
      </p:sp>
      <p:pic>
        <p:nvPicPr>
          <p:cNvPr id="32" name="Picture 31" descr="A close-up of a pair of scissors&#10;&#10;AI-generated content may be incorrect.">
            <a:extLst>
              <a:ext uri="{FF2B5EF4-FFF2-40B4-BE49-F238E27FC236}">
                <a16:creationId xmlns:a16="http://schemas.microsoft.com/office/drawing/2014/main" id="{7AF2B33B-DDA3-0FC6-57D0-61D8CD95FD5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07" t="20276" r="11641" b="18212"/>
          <a:stretch>
            <a:fillRect/>
          </a:stretch>
        </p:blipFill>
        <p:spPr>
          <a:xfrm>
            <a:off x="4168360" y="3131001"/>
            <a:ext cx="1375257" cy="149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83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318D0-CA1F-2945-F142-ADA4CEB49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C511C-FC7C-49DE-9213-C73F85908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14.01.2026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52B81-8ED2-C897-4F2E-D6B3A512B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Tobias Mølgaard Nielsen - ADD 2026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8F16B9F-F5F2-4AE3-BB6D-2F257B64865C}"/>
              </a:ext>
            </a:extLst>
          </p:cNvPr>
          <p:cNvSpPr/>
          <p:nvPr/>
        </p:nvSpPr>
        <p:spPr>
          <a:xfrm>
            <a:off x="235732" y="1570383"/>
            <a:ext cx="5754251" cy="5155095"/>
          </a:xfrm>
          <a:prstGeom prst="roundRect">
            <a:avLst/>
          </a:prstGeom>
          <a:gradFill flip="none" rotWithShape="1">
            <a:gsLst>
              <a:gs pos="70000">
                <a:schemeClr val="accent3"/>
              </a:gs>
              <a:gs pos="77000">
                <a:schemeClr val="accent1">
                  <a:lumMod val="40000"/>
                  <a:lumOff val="60000"/>
                </a:schemeClr>
              </a:gs>
              <a:gs pos="0">
                <a:schemeClr val="accent3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D2645C-5BE2-7AE2-F654-BF5D7F801144}"/>
              </a:ext>
            </a:extLst>
          </p:cNvPr>
          <p:cNvSpPr txBox="1"/>
          <p:nvPr/>
        </p:nvSpPr>
        <p:spPr>
          <a:xfrm>
            <a:off x="958679" y="1757304"/>
            <a:ext cx="4308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400" b="1" dirty="0"/>
              <a:t>Large-box Reverse Monte Carlo (RMC) modelling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9C444D-3841-359B-8FB0-849AD0DC10E3}"/>
              </a:ext>
            </a:extLst>
          </p:cNvPr>
          <p:cNvSpPr txBox="1"/>
          <p:nvPr/>
        </p:nvSpPr>
        <p:spPr>
          <a:xfrm>
            <a:off x="235731" y="2947497"/>
            <a:ext cx="5396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Supercell of </a:t>
            </a:r>
            <a:r>
              <a:rPr lang="en-DK" b="1" dirty="0"/>
              <a:t>thousands</a:t>
            </a:r>
            <a:r>
              <a:rPr lang="en-DK" dirty="0"/>
              <a:t> of atoms</a:t>
            </a:r>
          </a:p>
          <a:p>
            <a:endParaRPr lang="en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Random atomic moves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dirty="0"/>
              <a:t>Atom translations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K" dirty="0"/>
              <a:t>Atom-type swaps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dirty="0"/>
              <a:t>Moves </a:t>
            </a:r>
            <a:r>
              <a:rPr lang="en-DK" b="1" dirty="0"/>
              <a:t>accepted based on improvement of fit </a:t>
            </a:r>
            <a:r>
              <a:rPr lang="en-DK" dirty="0"/>
              <a:t>quality</a:t>
            </a:r>
          </a:p>
          <a:p>
            <a:endParaRPr lang="en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7F4CC-01CD-339F-D0E7-055F6453237C}"/>
              </a:ext>
            </a:extLst>
          </p:cNvPr>
          <p:cNvSpPr txBox="1"/>
          <p:nvPr/>
        </p:nvSpPr>
        <p:spPr>
          <a:xfrm>
            <a:off x="958679" y="2485832"/>
            <a:ext cx="4308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for</a:t>
            </a:r>
            <a:r>
              <a:rPr lang="en-DK" sz="2400" b="1" dirty="0">
                <a:solidFill>
                  <a:schemeClr val="bg1"/>
                </a:solidFill>
              </a:rPr>
              <a:t> nanoparticles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262F6A-A821-D147-4375-4B1FF809F844}"/>
              </a:ext>
            </a:extLst>
          </p:cNvPr>
          <p:cNvSpPr txBox="1"/>
          <p:nvPr/>
        </p:nvSpPr>
        <p:spPr>
          <a:xfrm>
            <a:off x="235731" y="5581202"/>
            <a:ext cx="5396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Chemical short-range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b="1" dirty="0"/>
              <a:t>Spatial compositional heterogeneities</a:t>
            </a:r>
          </a:p>
          <a:p>
            <a:endParaRPr lang="en-DK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F3842A-73BD-DD95-5C8E-34DBD58B7239}"/>
              </a:ext>
            </a:extLst>
          </p:cNvPr>
          <p:cNvSpPr txBox="1">
            <a:spLocks/>
          </p:cNvSpPr>
          <p:nvPr/>
        </p:nvSpPr>
        <p:spPr>
          <a:xfrm>
            <a:off x="588250" y="441628"/>
            <a:ext cx="11012488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A31D20"/>
                </a:solidFill>
                <a:cs typeface="Arial" panose="020B0604020202020204" pitchFamily="34" charset="0"/>
              </a:rPr>
              <a:t>Reverse Monte Carlo modelling</a:t>
            </a:r>
            <a:endParaRPr lang="en-DK" b="1" dirty="0">
              <a:solidFill>
                <a:srgbClr val="A31D20"/>
              </a:solidFill>
              <a:cs typeface="Arial" panose="020B0604020202020204" pitchFamily="34" charset="0"/>
            </a:endParaRPr>
          </a:p>
        </p:txBody>
      </p:sp>
      <p:pic>
        <p:nvPicPr>
          <p:cNvPr id="20" name="Picture 19" descr="A diagram of a shell&#10;&#10;AI-generated content may be incorrect.">
            <a:extLst>
              <a:ext uri="{FF2B5EF4-FFF2-40B4-BE49-F238E27FC236}">
                <a16:creationId xmlns:a16="http://schemas.microsoft.com/office/drawing/2014/main" id="{96D25428-6753-3914-CFCA-CC98698B67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77" r="66890"/>
          <a:stretch>
            <a:fillRect/>
          </a:stretch>
        </p:blipFill>
        <p:spPr>
          <a:xfrm>
            <a:off x="8117086" y="1490833"/>
            <a:ext cx="1858582" cy="1998495"/>
          </a:xfrm>
          <a:prstGeom prst="rect">
            <a:avLst/>
          </a:prstGeom>
        </p:spPr>
      </p:pic>
      <p:pic>
        <p:nvPicPr>
          <p:cNvPr id="21" name="Picture 20" descr="A diagram of a shell&#10;&#10;AI-generated content may be incorrect.">
            <a:extLst>
              <a:ext uri="{FF2B5EF4-FFF2-40B4-BE49-F238E27FC236}">
                <a16:creationId xmlns:a16="http://schemas.microsoft.com/office/drawing/2014/main" id="{46AA19EA-0984-E35A-F07C-A3C689B6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86" t="14477" r="33904"/>
          <a:stretch>
            <a:fillRect/>
          </a:stretch>
        </p:blipFill>
        <p:spPr>
          <a:xfrm>
            <a:off x="9903983" y="1490834"/>
            <a:ext cx="1858583" cy="1998494"/>
          </a:xfrm>
          <a:prstGeom prst="rect">
            <a:avLst/>
          </a:prstGeom>
        </p:spPr>
      </p:pic>
      <p:pic>
        <p:nvPicPr>
          <p:cNvPr id="22" name="Picture 21" descr="A diagram of a shell&#10;&#10;AI-generated content may be incorrect.">
            <a:extLst>
              <a:ext uri="{FF2B5EF4-FFF2-40B4-BE49-F238E27FC236}">
                <a16:creationId xmlns:a16="http://schemas.microsoft.com/office/drawing/2014/main" id="{E132C780-5F41-96FA-10DE-15180385F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57" t="14477" r="134"/>
          <a:stretch>
            <a:fillRect/>
          </a:stretch>
        </p:blipFill>
        <p:spPr>
          <a:xfrm>
            <a:off x="6396396" y="1490834"/>
            <a:ext cx="1858583" cy="1998494"/>
          </a:xfrm>
          <a:prstGeom prst="rect">
            <a:avLst/>
          </a:prstGeom>
        </p:spPr>
      </p:pic>
      <p:pic>
        <p:nvPicPr>
          <p:cNvPr id="23" name="Picture 22" descr="A diagram of a shell&#10;&#10;AI-generated content may be incorrect.">
            <a:extLst>
              <a:ext uri="{FF2B5EF4-FFF2-40B4-BE49-F238E27FC236}">
                <a16:creationId xmlns:a16="http://schemas.microsoft.com/office/drawing/2014/main" id="{E5870DE7-DDE9-3184-2D95-D49C6AF2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525" t="243" r="50542" b="85853"/>
          <a:stretch>
            <a:fillRect/>
          </a:stretch>
        </p:blipFill>
        <p:spPr>
          <a:xfrm>
            <a:off x="8280535" y="3963136"/>
            <a:ext cx="565156" cy="314325"/>
          </a:xfrm>
          <a:prstGeom prst="rect">
            <a:avLst/>
          </a:prstGeom>
        </p:spPr>
      </p:pic>
      <p:pic>
        <p:nvPicPr>
          <p:cNvPr id="24" name="Picture 23" descr="A diagram of a shell&#10;&#10;AI-generated content may be incorrect.">
            <a:extLst>
              <a:ext uri="{FF2B5EF4-FFF2-40B4-BE49-F238E27FC236}">
                <a16:creationId xmlns:a16="http://schemas.microsoft.com/office/drawing/2014/main" id="{11C95FFD-463C-A632-0CDC-F508771494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15" t="243" r="40763" b="85853"/>
          <a:stretch>
            <a:fillRect/>
          </a:stretch>
        </p:blipFill>
        <p:spPr>
          <a:xfrm>
            <a:off x="9550735" y="3960338"/>
            <a:ext cx="513307" cy="314325"/>
          </a:xfrm>
          <a:prstGeom prst="rect">
            <a:avLst/>
          </a:prstGeom>
        </p:spPr>
      </p:pic>
      <p:pic>
        <p:nvPicPr>
          <p:cNvPr id="25" name="Graphic 24" descr="Line arrow: Clockwise curve with solid fill">
            <a:extLst>
              <a:ext uri="{FF2B5EF4-FFF2-40B4-BE49-F238E27FC236}">
                <a16:creationId xmlns:a16="http://schemas.microsoft.com/office/drawing/2014/main" id="{D90F23C8-3C4B-8DFE-2826-AD595EF3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404236">
            <a:off x="8705880" y="3442232"/>
            <a:ext cx="914400" cy="914400"/>
          </a:xfrm>
          <a:prstGeom prst="rect">
            <a:avLst/>
          </a:prstGeom>
        </p:spPr>
      </p:pic>
      <p:pic>
        <p:nvPicPr>
          <p:cNvPr id="29" name="Graphic 28" descr="Line arrow: Clockwise curve with solid fill">
            <a:extLst>
              <a:ext uri="{FF2B5EF4-FFF2-40B4-BE49-F238E27FC236}">
                <a16:creationId xmlns:a16="http://schemas.microsoft.com/office/drawing/2014/main" id="{19C4D548-2549-EB49-FB5C-FDBC0666A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204236">
            <a:off x="8637653" y="3930318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B358D5-5DD6-6FBB-506B-CC9CD4294B00}"/>
              </a:ext>
            </a:extLst>
          </p:cNvPr>
          <p:cNvSpPr txBox="1"/>
          <p:nvPr/>
        </p:nvSpPr>
        <p:spPr>
          <a:xfrm flipH="1">
            <a:off x="7620349" y="4631976"/>
            <a:ext cx="294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b="1" dirty="0"/>
              <a:t>Atom translations</a:t>
            </a:r>
            <a:br>
              <a:rPr lang="en-DK" b="1" dirty="0"/>
            </a:br>
            <a:r>
              <a:rPr lang="en-DK" b="1" dirty="0"/>
              <a:t>Atom swaps</a:t>
            </a:r>
            <a:endParaRPr lang="en-D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F305A1-7372-CBDE-6DEB-27A848B2696B}"/>
                  </a:ext>
                </a:extLst>
              </p:cNvPr>
              <p:cNvSpPr txBox="1"/>
              <p:nvPr/>
            </p:nvSpPr>
            <p:spPr>
              <a:xfrm>
                <a:off x="6765494" y="5326490"/>
                <a:ext cx="4658717" cy="1469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noProof="0" dirty="0">
                    <a:latin typeface="Century Gothic" panose="020B0502020202020204" pitchFamily="34" charset="0"/>
                  </a:rPr>
                  <a:t>Warren-Cowley</a:t>
                </a:r>
              </a:p>
              <a:p>
                <a:pPr algn="ctr"/>
                <a:r>
                  <a:rPr lang="en-GB" b="1" noProof="0" dirty="0">
                    <a:latin typeface="Century Gothic" panose="020B0502020202020204" pitchFamily="34" charset="0"/>
                  </a:rPr>
                  <a:t>short-range order parameter</a:t>
                </a:r>
              </a:p>
              <a:p>
                <a:pPr algn="ctr"/>
                <a:endParaRPr lang="da-DK" sz="1200" b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a-DK" b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da-DK" b="0" i="0" smtClean="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a-DK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da-DK" b="0" i="0" smtClean="0">
                              <a:latin typeface="Cambria Math" panose="02040503050406030204" pitchFamily="18" charset="0"/>
                            </a:rPr>
                            <m:t>AB</m:t>
                          </m:r>
                        </m:sup>
                      </m:sSubSup>
                      <m:r>
                        <a:rPr lang="da-DK" b="0" i="0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da-DK" b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a-DK" b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 panose="02040503050406030204" pitchFamily="18" charset="0"/>
                                </a:rPr>
                                <m:t>AB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da-DK" b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da-DK" b="0" i="0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da-DK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a-DK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da-DK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a-DK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 panose="02040503050406030204" pitchFamily="18" charset="0"/>
                                </a:rPr>
                                <m:t>BA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da-DK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DK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F305A1-7372-CBDE-6DEB-27A848B26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494" y="5326490"/>
                <a:ext cx="4658717" cy="1469954"/>
              </a:xfrm>
              <a:prstGeom prst="rect">
                <a:avLst/>
              </a:prstGeom>
              <a:blipFill>
                <a:blip r:embed="rId6"/>
                <a:stretch>
                  <a:fillRect t="-1709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C6F8128-545D-3531-B18B-C926421A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8</a:t>
            </a:fld>
            <a:endParaRPr lang="da-DK" dirty="0">
              <a:latin typeface="+mn-lt"/>
            </a:endParaRPr>
          </a:p>
        </p:txBody>
      </p:sp>
      <p:pic>
        <p:nvPicPr>
          <p:cNvPr id="33" name="Picture 32" descr="A close-up of a pair of scissors&#10;&#10;AI-generated content may be incorrect.">
            <a:extLst>
              <a:ext uri="{FF2B5EF4-FFF2-40B4-BE49-F238E27FC236}">
                <a16:creationId xmlns:a16="http://schemas.microsoft.com/office/drawing/2014/main" id="{AB7DEF37-B66D-3485-06E1-C12DDA8FC5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07" t="20276" r="11641" b="18212"/>
          <a:stretch>
            <a:fillRect/>
          </a:stretch>
        </p:blipFill>
        <p:spPr>
          <a:xfrm>
            <a:off x="4168360" y="3131001"/>
            <a:ext cx="1375257" cy="149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25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heme/theme1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9_ENG_small.potx" id="{A3DD7A52-1208-4A6C-8744-F59945AA7F28}" vid="{9B86432B-FA9E-4F83-8547-14BF57C0A4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16_9_ENG_small</Template>
  <TotalTime>0</TotalTime>
  <Words>838</Words>
  <Application>Microsoft Macintosh PowerPoint</Application>
  <PresentationFormat>Widescreen</PresentationFormat>
  <Paragraphs>279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Cambria Math</vt:lpstr>
      <vt:lpstr>Century Gothic</vt:lpstr>
      <vt:lpstr>Microsoft New Tai Lue</vt:lpstr>
      <vt:lpstr>PT Sans Caption</vt:lpstr>
      <vt:lpstr>Times New Roman</vt:lpstr>
      <vt:lpstr>Wingdings</vt:lpstr>
      <vt:lpstr>Brugerdefineret design</vt:lpstr>
      <vt:lpstr>PowerPoint Presentation</vt:lpstr>
      <vt:lpstr>Compositionally complex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2025-07-25T12:39:08Z</cp:lastPrinted>
  <dcterms:created xsi:type="dcterms:W3CDTF">2021-09-02T08:10:17Z</dcterms:created>
  <dcterms:modified xsi:type="dcterms:W3CDTF">2026-01-14T14:19:29Z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</Properties>
</file>